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9" r:id="rId1"/>
  </p:sldMasterIdLst>
  <p:notesMasterIdLst>
    <p:notesMasterId r:id="rId27"/>
  </p:notesMasterIdLst>
  <p:sldIdLst>
    <p:sldId id="256" r:id="rId2"/>
    <p:sldId id="262" r:id="rId3"/>
    <p:sldId id="298" r:id="rId4"/>
    <p:sldId id="258" r:id="rId5"/>
    <p:sldId id="259" r:id="rId6"/>
    <p:sldId id="303" r:id="rId7"/>
    <p:sldId id="304" r:id="rId8"/>
    <p:sldId id="305" r:id="rId9"/>
    <p:sldId id="306" r:id="rId10"/>
    <p:sldId id="294" r:id="rId11"/>
    <p:sldId id="296" r:id="rId12"/>
    <p:sldId id="265" r:id="rId13"/>
    <p:sldId id="270" r:id="rId14"/>
    <p:sldId id="288" r:id="rId15"/>
    <p:sldId id="271" r:id="rId16"/>
    <p:sldId id="272" r:id="rId17"/>
    <p:sldId id="278" r:id="rId18"/>
    <p:sldId id="284" r:id="rId19"/>
    <p:sldId id="285" r:id="rId20"/>
    <p:sldId id="314" r:id="rId21"/>
    <p:sldId id="315" r:id="rId22"/>
    <p:sldId id="269" r:id="rId23"/>
    <p:sldId id="316" r:id="rId24"/>
    <p:sldId id="313" r:id="rId25"/>
    <p:sldId id="302" r:id="rId26"/>
  </p:sldIdLst>
  <p:sldSz cx="12192000" cy="6858000"/>
  <p:notesSz cx="6858000" cy="9144000"/>
  <p:embeddedFontLst>
    <p:embeddedFont>
      <p:font typeface="Aptos Black" panose="020B0604020202020204" charset="0"/>
      <p:bold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Nunito Light" panose="020B0604020202020204" charset="0"/>
      <p:regular r:id="rId34"/>
      <p:italic r:id="rId35"/>
    </p:embeddedFont>
    <p:embeddedFont>
      <p:font typeface="Anaheim" panose="020B0604020202020204" charset="0"/>
      <p:regular r:id="rId36"/>
      <p:bold r:id="rId37"/>
    </p:embeddedFont>
    <p:embeddedFont>
      <p:font typeface="Courier Prime" panose="020B0604020202020204" charset="0"/>
      <p:regular r:id="rId38"/>
      <p:bold r:id="rId39"/>
      <p:italic r:id="rId40"/>
      <p:boldItalic r:id="rId41"/>
    </p:embeddedFont>
    <p:embeddedFont>
      <p:font typeface="Courgette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ontserrat" panose="020B0604020202020204" charset="-52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1eb205fd2b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1eb205fd2b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1eb205fd2b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1eb205fd2b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1eb205fd2b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1eb205fd2b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>
          <a:extLst>
            <a:ext uri="{FF2B5EF4-FFF2-40B4-BE49-F238E27FC236}">
              <a16:creationId xmlns:a16="http://schemas.microsoft.com/office/drawing/2014/main" id="{7CEAD107-CEC9-205B-DF08-F71D48DBE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1eb205fd2b6_0_128:notes">
            <a:extLst>
              <a:ext uri="{FF2B5EF4-FFF2-40B4-BE49-F238E27FC236}">
                <a16:creationId xmlns:a16="http://schemas.microsoft.com/office/drawing/2014/main" id="{B5C91CFB-03BA-F8EB-0B34-ABB494902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1eb205fd2b6_0_128:notes">
            <a:extLst>
              <a:ext uri="{FF2B5EF4-FFF2-40B4-BE49-F238E27FC236}">
                <a16:creationId xmlns:a16="http://schemas.microsoft.com/office/drawing/2014/main" id="{73B8F870-ACDC-9137-2317-B938EF7860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17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>
          <a:extLst>
            <a:ext uri="{FF2B5EF4-FFF2-40B4-BE49-F238E27FC236}">
              <a16:creationId xmlns:a16="http://schemas.microsoft.com/office/drawing/2014/main" id="{14227088-5CD8-1A2E-A3BB-7A05141A9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1eb205fd2b6_0_61:notes">
            <a:extLst>
              <a:ext uri="{FF2B5EF4-FFF2-40B4-BE49-F238E27FC236}">
                <a16:creationId xmlns:a16="http://schemas.microsoft.com/office/drawing/2014/main" id="{00834A10-F053-B54C-D1D8-9DFD108B64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1eb205fd2b6_0_61:notes">
            <a:extLst>
              <a:ext uri="{FF2B5EF4-FFF2-40B4-BE49-F238E27FC236}">
                <a16:creationId xmlns:a16="http://schemas.microsoft.com/office/drawing/2014/main" id="{AB8E5CC4-3E22-E2DA-8297-2EBCB5F635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084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1eb205fd2b6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1eb205fd2b6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0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1eb205fd2b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1eb205fd2b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>
          <a:extLst>
            <a:ext uri="{FF2B5EF4-FFF2-40B4-BE49-F238E27FC236}">
              <a16:creationId xmlns:a16="http://schemas.microsoft.com/office/drawing/2014/main" id="{F5784A79-46C0-4DDA-26A9-BD2E3D0E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1eb205fd2b6_0_45:notes">
            <a:extLst>
              <a:ext uri="{FF2B5EF4-FFF2-40B4-BE49-F238E27FC236}">
                <a16:creationId xmlns:a16="http://schemas.microsoft.com/office/drawing/2014/main" id="{6E0C2B66-32EE-4F58-F5C1-5FC8FD1CC7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1eb205fd2b6_0_45:notes">
            <a:extLst>
              <a:ext uri="{FF2B5EF4-FFF2-40B4-BE49-F238E27FC236}">
                <a16:creationId xmlns:a16="http://schemas.microsoft.com/office/drawing/2014/main" id="{03CA4507-9852-B677-4F1B-12E8F673D9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726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>
          <a:extLst>
            <a:ext uri="{FF2B5EF4-FFF2-40B4-BE49-F238E27FC236}">
              <a16:creationId xmlns:a16="http://schemas.microsoft.com/office/drawing/2014/main" id="{4F7616E7-57E9-6A20-E5E3-0A52D5A37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1eb205fd2b6_0_128:notes">
            <a:extLst>
              <a:ext uri="{FF2B5EF4-FFF2-40B4-BE49-F238E27FC236}">
                <a16:creationId xmlns:a16="http://schemas.microsoft.com/office/drawing/2014/main" id="{133F0E45-DFA5-D49A-A2BF-9A642E8C5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1eb205fd2b6_0_128:notes">
            <a:extLst>
              <a:ext uri="{FF2B5EF4-FFF2-40B4-BE49-F238E27FC236}">
                <a16:creationId xmlns:a16="http://schemas.microsoft.com/office/drawing/2014/main" id="{48E5F6B8-D0C1-2EBA-E113-EB57F68CA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29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98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eb2014fdb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1eb2014fdb4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80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1eb205fd2b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1eb205fd2b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1eb205fd2b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1eb205fd2b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>
          <a:extLst>
            <a:ext uri="{FF2B5EF4-FFF2-40B4-BE49-F238E27FC236}">
              <a16:creationId xmlns:a16="http://schemas.microsoft.com/office/drawing/2014/main" id="{C27EBC4C-0350-172F-80E2-904B4507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eb2014fdb4_1_23:notes">
            <a:extLst>
              <a:ext uri="{FF2B5EF4-FFF2-40B4-BE49-F238E27FC236}">
                <a16:creationId xmlns:a16="http://schemas.microsoft.com/office/drawing/2014/main" id="{0224EFA3-B573-F3DD-BCDB-1E0CBF0E1B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1eb2014fdb4_1_23:notes">
            <a:extLst>
              <a:ext uri="{FF2B5EF4-FFF2-40B4-BE49-F238E27FC236}">
                <a16:creationId xmlns:a16="http://schemas.microsoft.com/office/drawing/2014/main" id="{19D15218-5945-22CD-9E52-F97B329176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69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4298" y="-1175"/>
            <a:ext cx="12230660" cy="6862785"/>
            <a:chOff x="-14298" y="-1175"/>
            <a:chExt cx="12230660" cy="6862785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-1057068" y="3371761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-1227653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-140680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-158595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-176510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-194425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-212340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5400000">
              <a:off x="-230255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-248170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-266085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-284000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-301915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5400000">
              <a:off x="-319830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5400000">
              <a:off x="-3377458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1433921" y="3370536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rot="5400000">
              <a:off x="1263336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1084185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5400000">
              <a:off x="905035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5400000">
              <a:off x="72588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54673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36758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88433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9283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-169867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-34901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52816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-70731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-886469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5400000">
              <a:off x="3924910" y="3372374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5400000">
              <a:off x="375432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rot="5400000">
              <a:off x="357517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5400000">
              <a:off x="339602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5400000">
              <a:off x="321687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5400000">
              <a:off x="303772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5400000">
              <a:off x="285857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5400000">
              <a:off x="267942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5400000">
              <a:off x="250027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5400000">
              <a:off x="232112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5400000">
              <a:off x="2141971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5400000">
              <a:off x="1962821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5400000">
              <a:off x="1783670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5400000">
              <a:off x="1604520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5400000">
              <a:off x="6415899" y="3371149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5400000">
              <a:off x="624531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5400000">
              <a:off x="606616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 rot="5400000">
              <a:off x="588701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5400000">
              <a:off x="5707862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5400000">
              <a:off x="5528712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5400000">
              <a:off x="534956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5400000">
              <a:off x="517041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5400000">
              <a:off x="499126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5400000">
              <a:off x="481211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5400000">
              <a:off x="463296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5400000">
              <a:off x="445381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5400000">
              <a:off x="4274659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5400000">
              <a:off x="4095509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 rot="5400000">
              <a:off x="7831986" y="3372986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 rot="5400000">
              <a:off x="7661400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5400000">
              <a:off x="7482250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5400000">
              <a:off x="7303099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5400000">
              <a:off x="7123949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5400000">
              <a:off x="694479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5400000">
              <a:off x="676564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 rot="5400000">
              <a:off x="658649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5400000">
              <a:off x="871918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5400000">
              <a:off x="854003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5400000">
              <a:off x="836088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5400000">
              <a:off x="818173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5400000">
              <a:off x="800258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2"/>
          <p:cNvSpPr/>
          <p:nvPr/>
        </p:nvSpPr>
        <p:spPr>
          <a:xfrm>
            <a:off x="577408" y="581959"/>
            <a:ext cx="11186008" cy="5868362"/>
          </a:xfrm>
          <a:custGeom>
            <a:avLst/>
            <a:gdLst/>
            <a:ahLst/>
            <a:cxnLst/>
            <a:rect l="l" t="t" r="r" b="b"/>
            <a:pathLst>
              <a:path w="9519634" h="4994155" extrusionOk="0">
                <a:moveTo>
                  <a:pt x="0" y="0"/>
                </a:moveTo>
                <a:lnTo>
                  <a:pt x="0" y="4980579"/>
                </a:lnTo>
                <a:cubicBezTo>
                  <a:pt x="36519" y="4987430"/>
                  <a:pt x="106877" y="4991919"/>
                  <a:pt x="128981" y="4980579"/>
                </a:cubicBezTo>
                <a:cubicBezTo>
                  <a:pt x="144628" y="4972552"/>
                  <a:pt x="157467" y="4960652"/>
                  <a:pt x="173831" y="4953794"/>
                </a:cubicBezTo>
                <a:cubicBezTo>
                  <a:pt x="188265" y="4947736"/>
                  <a:pt x="213385" y="4923200"/>
                  <a:pt x="228797" y="4924222"/>
                </a:cubicBezTo>
                <a:cubicBezTo>
                  <a:pt x="258432" y="4926197"/>
                  <a:pt x="268224" y="4984560"/>
                  <a:pt x="293884" y="4991494"/>
                </a:cubicBezTo>
                <a:cubicBezTo>
                  <a:pt x="306337" y="4994859"/>
                  <a:pt x="320612" y="4978978"/>
                  <a:pt x="328212" y="4974032"/>
                </a:cubicBezTo>
                <a:cubicBezTo>
                  <a:pt x="344367" y="4963516"/>
                  <a:pt x="417557" y="4930089"/>
                  <a:pt x="433781" y="4931169"/>
                </a:cubicBezTo>
                <a:cubicBezTo>
                  <a:pt x="467081" y="4933385"/>
                  <a:pt x="459721" y="4990192"/>
                  <a:pt x="489744" y="4987925"/>
                </a:cubicBezTo>
                <a:cubicBezTo>
                  <a:pt x="515487" y="4985976"/>
                  <a:pt x="541630" y="4965275"/>
                  <a:pt x="567531" y="4963319"/>
                </a:cubicBezTo>
                <a:cubicBezTo>
                  <a:pt x="577996" y="4962525"/>
                  <a:pt x="593655" y="4960328"/>
                  <a:pt x="604044" y="4962525"/>
                </a:cubicBezTo>
                <a:cubicBezTo>
                  <a:pt x="610857" y="4963967"/>
                  <a:pt x="616579" y="4971371"/>
                  <a:pt x="623487" y="4970463"/>
                </a:cubicBezTo>
                <a:cubicBezTo>
                  <a:pt x="626580" y="4970050"/>
                  <a:pt x="627342" y="4964716"/>
                  <a:pt x="630434" y="4964310"/>
                </a:cubicBezTo>
                <a:cubicBezTo>
                  <a:pt x="642639" y="4962703"/>
                  <a:pt x="661378" y="4974959"/>
                  <a:pt x="676275" y="4973835"/>
                </a:cubicBezTo>
                <a:cubicBezTo>
                  <a:pt x="692436" y="4972609"/>
                  <a:pt x="697713" y="4952111"/>
                  <a:pt x="713975" y="4953197"/>
                </a:cubicBezTo>
                <a:cubicBezTo>
                  <a:pt x="766655" y="4956702"/>
                  <a:pt x="824109" y="4933690"/>
                  <a:pt x="881259" y="4931169"/>
                </a:cubicBezTo>
                <a:cubicBezTo>
                  <a:pt x="900652" y="4930312"/>
                  <a:pt x="904208" y="4947317"/>
                  <a:pt x="919556" y="4953591"/>
                </a:cubicBezTo>
                <a:cubicBezTo>
                  <a:pt x="927703" y="4956925"/>
                  <a:pt x="955935" y="4962697"/>
                  <a:pt x="965200" y="4963319"/>
                </a:cubicBezTo>
                <a:cubicBezTo>
                  <a:pt x="981894" y="4964430"/>
                  <a:pt x="1014203" y="4946593"/>
                  <a:pt x="1028497" y="4957560"/>
                </a:cubicBezTo>
                <a:cubicBezTo>
                  <a:pt x="1041813" y="4967777"/>
                  <a:pt x="1048163" y="4989513"/>
                  <a:pt x="1066006" y="4993279"/>
                </a:cubicBezTo>
                <a:cubicBezTo>
                  <a:pt x="1101681" y="5000822"/>
                  <a:pt x="1121435" y="4957159"/>
                  <a:pt x="1154309" y="4959350"/>
                </a:cubicBezTo>
                <a:cubicBezTo>
                  <a:pt x="1168603" y="4960296"/>
                  <a:pt x="1182472" y="4969523"/>
                  <a:pt x="1196575" y="4972050"/>
                </a:cubicBezTo>
                <a:cubicBezTo>
                  <a:pt x="1260901" y="4983563"/>
                  <a:pt x="1342860" y="4975943"/>
                  <a:pt x="1408506" y="4973041"/>
                </a:cubicBezTo>
                <a:cubicBezTo>
                  <a:pt x="1453604" y="4971047"/>
                  <a:pt x="1498899" y="4979683"/>
                  <a:pt x="1544041" y="4978597"/>
                </a:cubicBezTo>
                <a:cubicBezTo>
                  <a:pt x="1579194" y="4977746"/>
                  <a:pt x="1609433" y="4970234"/>
                  <a:pt x="1641272" y="4961928"/>
                </a:cubicBezTo>
                <a:cubicBezTo>
                  <a:pt x="1662983" y="4956264"/>
                  <a:pt x="1692878" y="4972063"/>
                  <a:pt x="1713503" y="4973435"/>
                </a:cubicBezTo>
                <a:cubicBezTo>
                  <a:pt x="1740497" y="4975232"/>
                  <a:pt x="1768488" y="4950486"/>
                  <a:pt x="1794269" y="4952207"/>
                </a:cubicBezTo>
                <a:cubicBezTo>
                  <a:pt x="1808226" y="4953134"/>
                  <a:pt x="1809141" y="4971041"/>
                  <a:pt x="1819472" y="4973835"/>
                </a:cubicBezTo>
                <a:cubicBezTo>
                  <a:pt x="1828235" y="4976203"/>
                  <a:pt x="1841068" y="4963529"/>
                  <a:pt x="1849831" y="4965897"/>
                </a:cubicBezTo>
                <a:cubicBezTo>
                  <a:pt x="1857178" y="4967879"/>
                  <a:pt x="1868380" y="4978591"/>
                  <a:pt x="1878806" y="4977803"/>
                </a:cubicBezTo>
                <a:cubicBezTo>
                  <a:pt x="1891481" y="4976845"/>
                  <a:pt x="1947824" y="4945342"/>
                  <a:pt x="1950441" y="4946053"/>
                </a:cubicBezTo>
                <a:cubicBezTo>
                  <a:pt x="1968938" y="4951051"/>
                  <a:pt x="1981257" y="4968120"/>
                  <a:pt x="2005406" y="4966291"/>
                </a:cubicBezTo>
                <a:cubicBezTo>
                  <a:pt x="2051977" y="4962773"/>
                  <a:pt x="2091690" y="4971981"/>
                  <a:pt x="2137366" y="4975022"/>
                </a:cubicBezTo>
                <a:cubicBezTo>
                  <a:pt x="2159730" y="4976514"/>
                  <a:pt x="2198421" y="4952562"/>
                  <a:pt x="2217934" y="4960538"/>
                </a:cubicBezTo>
                <a:cubicBezTo>
                  <a:pt x="2226297" y="4963961"/>
                  <a:pt x="2232159" y="4974863"/>
                  <a:pt x="2243531" y="4975619"/>
                </a:cubicBezTo>
                <a:cubicBezTo>
                  <a:pt x="2256466" y="4976483"/>
                  <a:pt x="2270023" y="4965516"/>
                  <a:pt x="2283816" y="4964907"/>
                </a:cubicBezTo>
                <a:cubicBezTo>
                  <a:pt x="2315090" y="4963522"/>
                  <a:pt x="2344934" y="4976711"/>
                  <a:pt x="2376284" y="4971054"/>
                </a:cubicBezTo>
                <a:cubicBezTo>
                  <a:pt x="2407209" y="4965478"/>
                  <a:pt x="2442642" y="4945755"/>
                  <a:pt x="2473916" y="4947838"/>
                </a:cubicBezTo>
                <a:cubicBezTo>
                  <a:pt x="2496776" y="4949362"/>
                  <a:pt x="2513419" y="4973587"/>
                  <a:pt x="2535034" y="4975022"/>
                </a:cubicBezTo>
                <a:cubicBezTo>
                  <a:pt x="2589505" y="4978648"/>
                  <a:pt x="2640165" y="4945539"/>
                  <a:pt x="2692597" y="4949032"/>
                </a:cubicBezTo>
                <a:cubicBezTo>
                  <a:pt x="2718975" y="4950784"/>
                  <a:pt x="2739962" y="4972558"/>
                  <a:pt x="2773953" y="4971054"/>
                </a:cubicBezTo>
                <a:cubicBezTo>
                  <a:pt x="2815781" y="4969206"/>
                  <a:pt x="2865787" y="4960131"/>
                  <a:pt x="2904528" y="4950022"/>
                </a:cubicBezTo>
                <a:cubicBezTo>
                  <a:pt x="2943574" y="4939830"/>
                  <a:pt x="2979325" y="4918577"/>
                  <a:pt x="3022397" y="4921447"/>
                </a:cubicBezTo>
                <a:cubicBezTo>
                  <a:pt x="3085643" y="4925657"/>
                  <a:pt x="3143352" y="4945253"/>
                  <a:pt x="3207144" y="4933747"/>
                </a:cubicBezTo>
                <a:cubicBezTo>
                  <a:pt x="3222460" y="4930985"/>
                  <a:pt x="3280442" y="4923549"/>
                  <a:pt x="3288106" y="4912519"/>
                </a:cubicBezTo>
                <a:cubicBezTo>
                  <a:pt x="3291694" y="4907350"/>
                  <a:pt x="3289306" y="4880382"/>
                  <a:pt x="3293859" y="4876400"/>
                </a:cubicBezTo>
                <a:cubicBezTo>
                  <a:pt x="3296482" y="4874108"/>
                  <a:pt x="3300355" y="4879048"/>
                  <a:pt x="3303588" y="4880369"/>
                </a:cubicBezTo>
                <a:cubicBezTo>
                  <a:pt x="3330778" y="4891494"/>
                  <a:pt x="3355696" y="4916970"/>
                  <a:pt x="3387128" y="4919066"/>
                </a:cubicBezTo>
                <a:cubicBezTo>
                  <a:pt x="3443021" y="4922787"/>
                  <a:pt x="3501644" y="4918533"/>
                  <a:pt x="3558578" y="4930572"/>
                </a:cubicBezTo>
                <a:cubicBezTo>
                  <a:pt x="3579031" y="4934896"/>
                  <a:pt x="3612274" y="4954016"/>
                  <a:pt x="3629819" y="4955179"/>
                </a:cubicBezTo>
                <a:cubicBezTo>
                  <a:pt x="3646830" y="4956315"/>
                  <a:pt x="3672650" y="4961370"/>
                  <a:pt x="3689744" y="4952600"/>
                </a:cubicBezTo>
                <a:cubicBezTo>
                  <a:pt x="3707187" y="4943653"/>
                  <a:pt x="3728447" y="4903902"/>
                  <a:pt x="3752253" y="4910335"/>
                </a:cubicBezTo>
                <a:cubicBezTo>
                  <a:pt x="3760171" y="4912475"/>
                  <a:pt x="3770345" y="4921517"/>
                  <a:pt x="3781222" y="4922241"/>
                </a:cubicBezTo>
                <a:cubicBezTo>
                  <a:pt x="3845573" y="4926527"/>
                  <a:pt x="3917461" y="4920380"/>
                  <a:pt x="3980853" y="4908944"/>
                </a:cubicBezTo>
                <a:cubicBezTo>
                  <a:pt x="4002113" y="4905109"/>
                  <a:pt x="4022541" y="4888586"/>
                  <a:pt x="4045147" y="4890091"/>
                </a:cubicBezTo>
                <a:cubicBezTo>
                  <a:pt x="4094029" y="4893349"/>
                  <a:pt x="4145623" y="4886859"/>
                  <a:pt x="4194175" y="4890091"/>
                </a:cubicBezTo>
                <a:cubicBezTo>
                  <a:pt x="4227348" y="4892301"/>
                  <a:pt x="4256786" y="4895577"/>
                  <a:pt x="4290016" y="4893069"/>
                </a:cubicBezTo>
                <a:cubicBezTo>
                  <a:pt x="4313492" y="4891298"/>
                  <a:pt x="4335088" y="4875155"/>
                  <a:pt x="4357885" y="4871041"/>
                </a:cubicBezTo>
                <a:cubicBezTo>
                  <a:pt x="4373550" y="4868215"/>
                  <a:pt x="4389018" y="4866520"/>
                  <a:pt x="4404913" y="4860925"/>
                </a:cubicBezTo>
                <a:cubicBezTo>
                  <a:pt x="4414209" y="4857649"/>
                  <a:pt x="4422267" y="4850352"/>
                  <a:pt x="4432097" y="4849610"/>
                </a:cubicBezTo>
                <a:cubicBezTo>
                  <a:pt x="4443991" y="4848714"/>
                  <a:pt x="4459078" y="4862671"/>
                  <a:pt x="4467422" y="4868463"/>
                </a:cubicBezTo>
                <a:cubicBezTo>
                  <a:pt x="4483850" y="4879874"/>
                  <a:pt x="4503014" y="4882636"/>
                  <a:pt x="4522788" y="4882154"/>
                </a:cubicBezTo>
                <a:cubicBezTo>
                  <a:pt x="4549756" y="4881505"/>
                  <a:pt x="4573207" y="4862341"/>
                  <a:pt x="4597197" y="4860525"/>
                </a:cubicBezTo>
                <a:cubicBezTo>
                  <a:pt x="4609421" y="4859604"/>
                  <a:pt x="4667460" y="4871301"/>
                  <a:pt x="4678953" y="4876007"/>
                </a:cubicBezTo>
                <a:cubicBezTo>
                  <a:pt x="4691793" y="4881252"/>
                  <a:pt x="4694270" y="4890161"/>
                  <a:pt x="4711103" y="4891285"/>
                </a:cubicBezTo>
                <a:cubicBezTo>
                  <a:pt x="4732751" y="4892726"/>
                  <a:pt x="4752912" y="4886478"/>
                  <a:pt x="4774407" y="4885532"/>
                </a:cubicBezTo>
                <a:cubicBezTo>
                  <a:pt x="4790313" y="4884827"/>
                  <a:pt x="4804849" y="4894237"/>
                  <a:pt x="4820044" y="4895253"/>
                </a:cubicBezTo>
                <a:cubicBezTo>
                  <a:pt x="4845558" y="4896949"/>
                  <a:pt x="4870545" y="4892459"/>
                  <a:pt x="4896644" y="4890491"/>
                </a:cubicBezTo>
                <a:cubicBezTo>
                  <a:pt x="4922298" y="4888554"/>
                  <a:pt x="4943215" y="4903743"/>
                  <a:pt x="4968875" y="4901800"/>
                </a:cubicBezTo>
                <a:cubicBezTo>
                  <a:pt x="4996205" y="4899737"/>
                  <a:pt x="5031797" y="4889475"/>
                  <a:pt x="5058963" y="4891285"/>
                </a:cubicBezTo>
                <a:cubicBezTo>
                  <a:pt x="5070221" y="4892034"/>
                  <a:pt x="5087868" y="4892790"/>
                  <a:pt x="5098053" y="4900613"/>
                </a:cubicBezTo>
                <a:cubicBezTo>
                  <a:pt x="5106581" y="4907153"/>
                  <a:pt x="5105343" y="4914316"/>
                  <a:pt x="5117103" y="4915097"/>
                </a:cubicBezTo>
                <a:cubicBezTo>
                  <a:pt x="5153724" y="4917535"/>
                  <a:pt x="5176838" y="4889469"/>
                  <a:pt x="5205807" y="4874616"/>
                </a:cubicBezTo>
                <a:cubicBezTo>
                  <a:pt x="5229270" y="4862583"/>
                  <a:pt x="5267821" y="4875461"/>
                  <a:pt x="5292128" y="4873625"/>
                </a:cubicBezTo>
                <a:cubicBezTo>
                  <a:pt x="5317211" y="4871727"/>
                  <a:pt x="5346980" y="4864011"/>
                  <a:pt x="5372100" y="4865688"/>
                </a:cubicBezTo>
                <a:cubicBezTo>
                  <a:pt x="5399920" y="4867536"/>
                  <a:pt x="5427605" y="4879404"/>
                  <a:pt x="5454053" y="4881163"/>
                </a:cubicBezTo>
                <a:cubicBezTo>
                  <a:pt x="5496414" y="4883982"/>
                  <a:pt x="5541893" y="4857084"/>
                  <a:pt x="5584622" y="4859929"/>
                </a:cubicBezTo>
                <a:cubicBezTo>
                  <a:pt x="5603812" y="4861211"/>
                  <a:pt x="5619928" y="4870444"/>
                  <a:pt x="5639988" y="4873625"/>
                </a:cubicBezTo>
                <a:cubicBezTo>
                  <a:pt x="5680380" y="4880020"/>
                  <a:pt x="5715032" y="4870743"/>
                  <a:pt x="5753069" y="4867866"/>
                </a:cubicBezTo>
                <a:cubicBezTo>
                  <a:pt x="5771039" y="4866513"/>
                  <a:pt x="5793582" y="4874483"/>
                  <a:pt x="5812060" y="4878388"/>
                </a:cubicBezTo>
                <a:cubicBezTo>
                  <a:pt x="5837651" y="4883811"/>
                  <a:pt x="5875179" y="4876426"/>
                  <a:pt x="5901722" y="4874419"/>
                </a:cubicBezTo>
                <a:cubicBezTo>
                  <a:pt x="5934297" y="4871955"/>
                  <a:pt x="5961412" y="4847190"/>
                  <a:pt x="5984463" y="4826991"/>
                </a:cubicBezTo>
                <a:cubicBezTo>
                  <a:pt x="5990368" y="4821860"/>
                  <a:pt x="5994368" y="4813478"/>
                  <a:pt x="6001925" y="4811510"/>
                </a:cubicBezTo>
                <a:cubicBezTo>
                  <a:pt x="6009608" y="4809509"/>
                  <a:pt x="6023832" y="4826654"/>
                  <a:pt x="6030691" y="4830166"/>
                </a:cubicBezTo>
                <a:cubicBezTo>
                  <a:pt x="6052598" y="4841323"/>
                  <a:pt x="6081681" y="4847673"/>
                  <a:pt x="6101366" y="4861319"/>
                </a:cubicBezTo>
                <a:cubicBezTo>
                  <a:pt x="6109113" y="4866704"/>
                  <a:pt x="6115971" y="4875473"/>
                  <a:pt x="6126956" y="4876203"/>
                </a:cubicBezTo>
                <a:cubicBezTo>
                  <a:pt x="6168676" y="4878985"/>
                  <a:pt x="6199728" y="4841037"/>
                  <a:pt x="6239097" y="4833938"/>
                </a:cubicBezTo>
                <a:cubicBezTo>
                  <a:pt x="6255798" y="4830915"/>
                  <a:pt x="6263799" y="4835716"/>
                  <a:pt x="6278785" y="4836713"/>
                </a:cubicBezTo>
                <a:cubicBezTo>
                  <a:pt x="6301835" y="4838250"/>
                  <a:pt x="6330918" y="4809129"/>
                  <a:pt x="6352953" y="4815085"/>
                </a:cubicBezTo>
                <a:cubicBezTo>
                  <a:pt x="6362732" y="4817726"/>
                  <a:pt x="6361716" y="4832261"/>
                  <a:pt x="6374988" y="4833144"/>
                </a:cubicBezTo>
                <a:cubicBezTo>
                  <a:pt x="6404959" y="4835138"/>
                  <a:pt x="6433217" y="4810398"/>
                  <a:pt x="6455950" y="4811910"/>
                </a:cubicBezTo>
                <a:cubicBezTo>
                  <a:pt x="6462935" y="4812373"/>
                  <a:pt x="6468459" y="4819384"/>
                  <a:pt x="6475381" y="4819847"/>
                </a:cubicBezTo>
                <a:cubicBezTo>
                  <a:pt x="6512020" y="4822279"/>
                  <a:pt x="6546501" y="4795666"/>
                  <a:pt x="6583141" y="4794047"/>
                </a:cubicBezTo>
                <a:cubicBezTo>
                  <a:pt x="6619653" y="4792434"/>
                  <a:pt x="6648038" y="4822571"/>
                  <a:pt x="6687344" y="4820838"/>
                </a:cubicBezTo>
                <a:cubicBezTo>
                  <a:pt x="6724365" y="4819200"/>
                  <a:pt x="6755733" y="4800524"/>
                  <a:pt x="6791547" y="4797819"/>
                </a:cubicBezTo>
                <a:cubicBezTo>
                  <a:pt x="6804882" y="4796809"/>
                  <a:pt x="6814471" y="4805954"/>
                  <a:pt x="6827616" y="4803572"/>
                </a:cubicBezTo>
                <a:cubicBezTo>
                  <a:pt x="6858667" y="4797971"/>
                  <a:pt x="6888131" y="4778801"/>
                  <a:pt x="6919119" y="4773213"/>
                </a:cubicBezTo>
                <a:cubicBezTo>
                  <a:pt x="6945980" y="4768361"/>
                  <a:pt x="6980841" y="4803826"/>
                  <a:pt x="7009797" y="4805757"/>
                </a:cubicBezTo>
                <a:cubicBezTo>
                  <a:pt x="7052279" y="4808582"/>
                  <a:pt x="7090823" y="4805001"/>
                  <a:pt x="7132860" y="4797425"/>
                </a:cubicBezTo>
                <a:cubicBezTo>
                  <a:pt x="7140417" y="4796054"/>
                  <a:pt x="7155783" y="4787919"/>
                  <a:pt x="7163213" y="4789488"/>
                </a:cubicBezTo>
                <a:cubicBezTo>
                  <a:pt x="7218077" y="4801083"/>
                  <a:pt x="7277259" y="4823670"/>
                  <a:pt x="7333076" y="4827385"/>
                </a:cubicBezTo>
                <a:cubicBezTo>
                  <a:pt x="7347807" y="4828369"/>
                  <a:pt x="7430230" y="4812017"/>
                  <a:pt x="7444010" y="4804963"/>
                </a:cubicBezTo>
                <a:cubicBezTo>
                  <a:pt x="7464013" y="4794688"/>
                  <a:pt x="7465664" y="4782706"/>
                  <a:pt x="7491826" y="4781550"/>
                </a:cubicBezTo>
                <a:cubicBezTo>
                  <a:pt x="7523194" y="4780160"/>
                  <a:pt x="7557167" y="4789265"/>
                  <a:pt x="7587266" y="4791272"/>
                </a:cubicBezTo>
                <a:cubicBezTo>
                  <a:pt x="7613174" y="4792999"/>
                  <a:pt x="7641051" y="4781576"/>
                  <a:pt x="7667403" y="4783335"/>
                </a:cubicBezTo>
                <a:cubicBezTo>
                  <a:pt x="7673817" y="4783760"/>
                  <a:pt x="7676928" y="4792574"/>
                  <a:pt x="7683088" y="4794250"/>
                </a:cubicBezTo>
                <a:cubicBezTo>
                  <a:pt x="7701883" y="4799317"/>
                  <a:pt x="7748112" y="4768895"/>
                  <a:pt x="7774210" y="4770635"/>
                </a:cubicBezTo>
                <a:cubicBezTo>
                  <a:pt x="7793831" y="4771943"/>
                  <a:pt x="7790276" y="4803737"/>
                  <a:pt x="7818660" y="4800003"/>
                </a:cubicBezTo>
                <a:cubicBezTo>
                  <a:pt x="7835170" y="4797819"/>
                  <a:pt x="7854093" y="4775708"/>
                  <a:pt x="7870031" y="4773613"/>
                </a:cubicBezTo>
                <a:cubicBezTo>
                  <a:pt x="7881716" y="4772070"/>
                  <a:pt x="7884700" y="4786154"/>
                  <a:pt x="7899178" y="4785519"/>
                </a:cubicBezTo>
                <a:cubicBezTo>
                  <a:pt x="7926801" y="4784294"/>
                  <a:pt x="7955439" y="4772590"/>
                  <a:pt x="7982744" y="4774407"/>
                </a:cubicBezTo>
                <a:cubicBezTo>
                  <a:pt x="7994492" y="4775188"/>
                  <a:pt x="8005985" y="4781131"/>
                  <a:pt x="8018876" y="4780160"/>
                </a:cubicBezTo>
                <a:cubicBezTo>
                  <a:pt x="8049292" y="4777861"/>
                  <a:pt x="8087582" y="4786059"/>
                  <a:pt x="8115522" y="4770038"/>
                </a:cubicBezTo>
                <a:cubicBezTo>
                  <a:pt x="8131969" y="4760557"/>
                  <a:pt x="8148987" y="4753153"/>
                  <a:pt x="8163909" y="4740072"/>
                </a:cubicBezTo>
                <a:cubicBezTo>
                  <a:pt x="8166259" y="4738021"/>
                  <a:pt x="8168164" y="4732744"/>
                  <a:pt x="8171085" y="4733925"/>
                </a:cubicBezTo>
                <a:cubicBezTo>
                  <a:pt x="8176102" y="4735989"/>
                  <a:pt x="8166068" y="4785564"/>
                  <a:pt x="8196866" y="4792066"/>
                </a:cubicBezTo>
                <a:cubicBezTo>
                  <a:pt x="8226076" y="4798244"/>
                  <a:pt x="8266906" y="4772883"/>
                  <a:pt x="8291926" y="4758532"/>
                </a:cubicBezTo>
                <a:cubicBezTo>
                  <a:pt x="8302276" y="4752563"/>
                  <a:pt x="8309388" y="4736573"/>
                  <a:pt x="8323231" y="4737494"/>
                </a:cubicBezTo>
                <a:cubicBezTo>
                  <a:pt x="8381143" y="4741349"/>
                  <a:pt x="8439626" y="4748498"/>
                  <a:pt x="8497855" y="4752378"/>
                </a:cubicBezTo>
                <a:cubicBezTo>
                  <a:pt x="8518367" y="4753744"/>
                  <a:pt x="8544020" y="4739304"/>
                  <a:pt x="8564530" y="4743647"/>
                </a:cubicBezTo>
                <a:cubicBezTo>
                  <a:pt x="8565801" y="4743908"/>
                  <a:pt x="8583009" y="4755680"/>
                  <a:pt x="8587010" y="4755154"/>
                </a:cubicBezTo>
                <a:cubicBezTo>
                  <a:pt x="8630634" y="4749407"/>
                  <a:pt x="8681688" y="4758182"/>
                  <a:pt x="8729630" y="4754563"/>
                </a:cubicBezTo>
                <a:cubicBezTo>
                  <a:pt x="8763857" y="4751979"/>
                  <a:pt x="8794020" y="4724191"/>
                  <a:pt x="8828055" y="4718050"/>
                </a:cubicBezTo>
                <a:cubicBezTo>
                  <a:pt x="8865775" y="4711250"/>
                  <a:pt x="8900509" y="4744530"/>
                  <a:pt x="8935816" y="4741863"/>
                </a:cubicBezTo>
                <a:cubicBezTo>
                  <a:pt x="9030113" y="4734738"/>
                  <a:pt x="9121617" y="4747654"/>
                  <a:pt x="9213437" y="4753769"/>
                </a:cubicBezTo>
                <a:cubicBezTo>
                  <a:pt x="9261570" y="4756969"/>
                  <a:pt x="9305576" y="4789678"/>
                  <a:pt x="9353328" y="4792860"/>
                </a:cubicBezTo>
                <a:cubicBezTo>
                  <a:pt x="9383808" y="4794885"/>
                  <a:pt x="9415748" y="4797025"/>
                  <a:pt x="9445593" y="4799013"/>
                </a:cubicBezTo>
                <a:cubicBezTo>
                  <a:pt x="9468707" y="4800550"/>
                  <a:pt x="9493345" y="4785595"/>
                  <a:pt x="9516079" y="4787107"/>
                </a:cubicBezTo>
                <a:cubicBezTo>
                  <a:pt x="9517221" y="4787176"/>
                  <a:pt x="9518492" y="4787234"/>
                  <a:pt x="9519634" y="4787303"/>
                </a:cubicBezTo>
                <a:lnTo>
                  <a:pt x="9519634" y="0"/>
                </a:lnTo>
                <a:lnTo>
                  <a:pt x="9330722" y="0"/>
                </a:lnTo>
                <a:lnTo>
                  <a:pt x="9323166" y="89294"/>
                </a:lnTo>
                <a:cubicBezTo>
                  <a:pt x="9341707" y="100698"/>
                  <a:pt x="9354534" y="120142"/>
                  <a:pt x="9354534" y="143466"/>
                </a:cubicBezTo>
                <a:cubicBezTo>
                  <a:pt x="9354534" y="179235"/>
                  <a:pt x="9325642" y="208356"/>
                  <a:pt x="9289828" y="208356"/>
                </a:cubicBezTo>
                <a:cubicBezTo>
                  <a:pt x="9254077" y="208356"/>
                  <a:pt x="9225121" y="179235"/>
                  <a:pt x="9225185" y="143466"/>
                </a:cubicBezTo>
                <a:cubicBezTo>
                  <a:pt x="9225185" y="110801"/>
                  <a:pt x="9249696" y="84995"/>
                  <a:pt x="9281129" y="80563"/>
                </a:cubicBezTo>
                <a:lnTo>
                  <a:pt x="9287859" y="0"/>
                </a:lnTo>
                <a:lnTo>
                  <a:pt x="9017984" y="0"/>
                </a:lnTo>
                <a:lnTo>
                  <a:pt x="9036272" y="87313"/>
                </a:lnTo>
                <a:cubicBezTo>
                  <a:pt x="9056466" y="98266"/>
                  <a:pt x="9070562" y="118859"/>
                  <a:pt x="9070562" y="143466"/>
                </a:cubicBezTo>
                <a:cubicBezTo>
                  <a:pt x="9070562" y="179235"/>
                  <a:pt x="9041670" y="208356"/>
                  <a:pt x="9005855" y="208356"/>
                </a:cubicBezTo>
                <a:cubicBezTo>
                  <a:pt x="8970105" y="208356"/>
                  <a:pt x="8941213" y="179235"/>
                  <a:pt x="8941213" y="143466"/>
                </a:cubicBezTo>
                <a:cubicBezTo>
                  <a:pt x="8941213" y="112840"/>
                  <a:pt x="8962803" y="88494"/>
                  <a:pt x="8991378" y="81756"/>
                </a:cubicBezTo>
                <a:lnTo>
                  <a:pt x="8974360" y="0"/>
                </a:lnTo>
                <a:lnTo>
                  <a:pt x="8765381" y="0"/>
                </a:lnTo>
                <a:lnTo>
                  <a:pt x="8762968" y="94653"/>
                </a:lnTo>
                <a:cubicBezTo>
                  <a:pt x="8777192" y="106534"/>
                  <a:pt x="8786591" y="123527"/>
                  <a:pt x="8786591" y="143466"/>
                </a:cubicBezTo>
                <a:cubicBezTo>
                  <a:pt x="8786591" y="179235"/>
                  <a:pt x="8757698" y="208356"/>
                  <a:pt x="8721947" y="208356"/>
                </a:cubicBezTo>
                <a:cubicBezTo>
                  <a:pt x="8686133" y="208356"/>
                  <a:pt x="8657241" y="179235"/>
                  <a:pt x="8657241" y="143466"/>
                </a:cubicBezTo>
                <a:cubicBezTo>
                  <a:pt x="8657241" y="108122"/>
                  <a:pt x="8685562" y="79642"/>
                  <a:pt x="8720741" y="78975"/>
                </a:cubicBezTo>
                <a:lnTo>
                  <a:pt x="8722900" y="0"/>
                </a:lnTo>
                <a:lnTo>
                  <a:pt x="8479060" y="0"/>
                </a:lnTo>
                <a:lnTo>
                  <a:pt x="8476647" y="93066"/>
                </a:lnTo>
                <a:cubicBezTo>
                  <a:pt x="8492077" y="104902"/>
                  <a:pt x="8502618" y="122498"/>
                  <a:pt x="8502618" y="143466"/>
                </a:cubicBezTo>
                <a:cubicBezTo>
                  <a:pt x="8502618" y="179235"/>
                  <a:pt x="8473726" y="208356"/>
                  <a:pt x="8437975" y="208356"/>
                </a:cubicBezTo>
                <a:cubicBezTo>
                  <a:pt x="8402161" y="208356"/>
                  <a:pt x="8373269" y="179235"/>
                  <a:pt x="8373269" y="143466"/>
                </a:cubicBezTo>
                <a:cubicBezTo>
                  <a:pt x="8373269" y="108972"/>
                  <a:pt x="8400383" y="81534"/>
                  <a:pt x="8434355" y="79572"/>
                </a:cubicBezTo>
                <a:lnTo>
                  <a:pt x="8436579" y="0"/>
                </a:lnTo>
                <a:lnTo>
                  <a:pt x="8172038" y="0"/>
                </a:lnTo>
                <a:lnTo>
                  <a:pt x="8188293" y="90088"/>
                </a:lnTo>
                <a:cubicBezTo>
                  <a:pt x="8206201" y="101613"/>
                  <a:pt x="8218837" y="120599"/>
                  <a:pt x="8218901" y="143466"/>
                </a:cubicBezTo>
                <a:cubicBezTo>
                  <a:pt x="8218901" y="179235"/>
                  <a:pt x="8189754" y="208356"/>
                  <a:pt x="8154004" y="208356"/>
                </a:cubicBezTo>
                <a:cubicBezTo>
                  <a:pt x="8118253" y="208356"/>
                  <a:pt x="8089297" y="179235"/>
                  <a:pt x="8089297" y="143466"/>
                </a:cubicBezTo>
                <a:cubicBezTo>
                  <a:pt x="8089297" y="111506"/>
                  <a:pt x="8112855" y="86246"/>
                  <a:pt x="8143272" y="80963"/>
                </a:cubicBezTo>
                <a:lnTo>
                  <a:pt x="8128794" y="0"/>
                </a:lnTo>
                <a:lnTo>
                  <a:pt x="7893844" y="0"/>
                </a:lnTo>
                <a:lnTo>
                  <a:pt x="7891685" y="83141"/>
                </a:lnTo>
                <a:cubicBezTo>
                  <a:pt x="7916641" y="92107"/>
                  <a:pt x="7934929" y="115373"/>
                  <a:pt x="7934929" y="143466"/>
                </a:cubicBezTo>
                <a:cubicBezTo>
                  <a:pt x="7934929" y="179235"/>
                  <a:pt x="7905782" y="208356"/>
                  <a:pt x="7870031" y="208356"/>
                </a:cubicBezTo>
                <a:cubicBezTo>
                  <a:pt x="7834281" y="208356"/>
                  <a:pt x="7805325" y="179235"/>
                  <a:pt x="7805325" y="143466"/>
                </a:cubicBezTo>
                <a:cubicBezTo>
                  <a:pt x="7805325" y="115087"/>
                  <a:pt x="7823804" y="91694"/>
                  <a:pt x="7849204" y="82944"/>
                </a:cubicBezTo>
                <a:lnTo>
                  <a:pt x="7851363" y="0"/>
                </a:lnTo>
                <a:lnTo>
                  <a:pt x="7626318" y="0"/>
                </a:lnTo>
                <a:lnTo>
                  <a:pt x="7621366" y="90684"/>
                </a:lnTo>
                <a:cubicBezTo>
                  <a:pt x="7638765" y="102299"/>
                  <a:pt x="7650956" y="121018"/>
                  <a:pt x="7650956" y="143466"/>
                </a:cubicBezTo>
                <a:cubicBezTo>
                  <a:pt x="7650956" y="179235"/>
                  <a:pt x="7621810" y="208356"/>
                  <a:pt x="7586059" y="208356"/>
                </a:cubicBezTo>
                <a:cubicBezTo>
                  <a:pt x="7550309" y="208356"/>
                  <a:pt x="7521353" y="179235"/>
                  <a:pt x="7521353" y="143466"/>
                </a:cubicBezTo>
                <a:cubicBezTo>
                  <a:pt x="7521353" y="110166"/>
                  <a:pt x="7546753" y="83782"/>
                  <a:pt x="7579138" y="80169"/>
                </a:cubicBezTo>
                <a:lnTo>
                  <a:pt x="7583710" y="0"/>
                </a:lnTo>
                <a:lnTo>
                  <a:pt x="7339997" y="0"/>
                </a:lnTo>
                <a:lnTo>
                  <a:pt x="7337647" y="90881"/>
                </a:lnTo>
                <a:cubicBezTo>
                  <a:pt x="7354856" y="102514"/>
                  <a:pt x="7366984" y="121082"/>
                  <a:pt x="7366984" y="143466"/>
                </a:cubicBezTo>
                <a:cubicBezTo>
                  <a:pt x="7366984" y="179235"/>
                  <a:pt x="7337838" y="208356"/>
                  <a:pt x="7302088" y="208356"/>
                </a:cubicBezTo>
                <a:cubicBezTo>
                  <a:pt x="7266337" y="208356"/>
                  <a:pt x="7237381" y="179235"/>
                  <a:pt x="7237381" y="143466"/>
                </a:cubicBezTo>
                <a:cubicBezTo>
                  <a:pt x="7237381" y="110096"/>
                  <a:pt x="7262908" y="83693"/>
                  <a:pt x="7295356" y="80169"/>
                </a:cubicBezTo>
                <a:lnTo>
                  <a:pt x="7297325" y="0"/>
                </a:lnTo>
                <a:lnTo>
                  <a:pt x="7053676" y="0"/>
                </a:lnTo>
                <a:lnTo>
                  <a:pt x="7051263" y="89294"/>
                </a:lnTo>
                <a:cubicBezTo>
                  <a:pt x="7069868" y="100667"/>
                  <a:pt x="7083013" y="120047"/>
                  <a:pt x="7083013" y="143466"/>
                </a:cubicBezTo>
                <a:cubicBezTo>
                  <a:pt x="7083013" y="179235"/>
                  <a:pt x="7054120" y="208356"/>
                  <a:pt x="7018306" y="208356"/>
                </a:cubicBezTo>
                <a:cubicBezTo>
                  <a:pt x="6982555" y="208356"/>
                  <a:pt x="6953409" y="179235"/>
                  <a:pt x="6953472" y="143466"/>
                </a:cubicBezTo>
                <a:cubicBezTo>
                  <a:pt x="6953472" y="111087"/>
                  <a:pt x="6977793" y="85547"/>
                  <a:pt x="7008781" y="80759"/>
                </a:cubicBezTo>
                <a:lnTo>
                  <a:pt x="7011004" y="0"/>
                </a:lnTo>
                <a:lnTo>
                  <a:pt x="6788944" y="0"/>
                </a:lnTo>
                <a:lnTo>
                  <a:pt x="6780626" y="98622"/>
                </a:lnTo>
                <a:cubicBezTo>
                  <a:pt x="6791929" y="110280"/>
                  <a:pt x="6799041" y="125946"/>
                  <a:pt x="6799041" y="143466"/>
                </a:cubicBezTo>
                <a:cubicBezTo>
                  <a:pt x="6799041" y="179235"/>
                  <a:pt x="6770148" y="208356"/>
                  <a:pt x="6734397" y="208356"/>
                </a:cubicBezTo>
                <a:cubicBezTo>
                  <a:pt x="6698583" y="208356"/>
                  <a:pt x="6669437" y="179235"/>
                  <a:pt x="6669501" y="143466"/>
                </a:cubicBezTo>
                <a:cubicBezTo>
                  <a:pt x="6669501" y="107702"/>
                  <a:pt x="6698583" y="78778"/>
                  <a:pt x="6734397" y="78778"/>
                </a:cubicBezTo>
                <a:cubicBezTo>
                  <a:pt x="6736112" y="78778"/>
                  <a:pt x="6737636" y="79629"/>
                  <a:pt x="6739351" y="79769"/>
                </a:cubicBezTo>
                <a:lnTo>
                  <a:pt x="6746081" y="0"/>
                </a:lnTo>
                <a:lnTo>
                  <a:pt x="6490684" y="0"/>
                </a:lnTo>
                <a:lnTo>
                  <a:pt x="6488335" y="92469"/>
                </a:lnTo>
                <a:cubicBezTo>
                  <a:pt x="6504146" y="104273"/>
                  <a:pt x="6515068" y="122187"/>
                  <a:pt x="6515068" y="143466"/>
                </a:cubicBezTo>
                <a:cubicBezTo>
                  <a:pt x="6515068" y="179235"/>
                  <a:pt x="6486176" y="208356"/>
                  <a:pt x="6450426" y="208356"/>
                </a:cubicBezTo>
                <a:cubicBezTo>
                  <a:pt x="6414612" y="208356"/>
                  <a:pt x="6385529" y="179235"/>
                  <a:pt x="6385529" y="143466"/>
                </a:cubicBezTo>
                <a:cubicBezTo>
                  <a:pt x="6385529" y="109245"/>
                  <a:pt x="6412389" y="81921"/>
                  <a:pt x="6446044" y="79572"/>
                </a:cubicBezTo>
                <a:lnTo>
                  <a:pt x="6448203" y="0"/>
                </a:lnTo>
                <a:lnTo>
                  <a:pt x="6176931" y="0"/>
                </a:lnTo>
                <a:lnTo>
                  <a:pt x="6195029" y="86119"/>
                </a:lnTo>
                <a:cubicBezTo>
                  <a:pt x="6216301" y="96736"/>
                  <a:pt x="6231160" y="118091"/>
                  <a:pt x="6231160" y="143466"/>
                </a:cubicBezTo>
                <a:cubicBezTo>
                  <a:pt x="6231160" y="179235"/>
                  <a:pt x="6202204" y="208356"/>
                  <a:pt x="6166454" y="208356"/>
                </a:cubicBezTo>
                <a:cubicBezTo>
                  <a:pt x="6130703" y="208356"/>
                  <a:pt x="6101556" y="179235"/>
                  <a:pt x="6101556" y="143466"/>
                </a:cubicBezTo>
                <a:cubicBezTo>
                  <a:pt x="6101556" y="113328"/>
                  <a:pt x="6122702" y="89173"/>
                  <a:pt x="6150579" y="81953"/>
                </a:cubicBezTo>
                <a:lnTo>
                  <a:pt x="6133306" y="0"/>
                </a:lnTo>
                <a:lnTo>
                  <a:pt x="5915819" y="0"/>
                </a:lnTo>
                <a:lnTo>
                  <a:pt x="5913406" y="87903"/>
                </a:lnTo>
                <a:cubicBezTo>
                  <a:pt x="5933218" y="98977"/>
                  <a:pt x="5947125" y="119164"/>
                  <a:pt x="5947188" y="143466"/>
                </a:cubicBezTo>
                <a:cubicBezTo>
                  <a:pt x="5947188" y="179235"/>
                  <a:pt x="5918232" y="208356"/>
                  <a:pt x="5882481" y="208356"/>
                </a:cubicBezTo>
                <a:cubicBezTo>
                  <a:pt x="5846731" y="208356"/>
                  <a:pt x="5817775" y="179235"/>
                  <a:pt x="5817775" y="143466"/>
                </a:cubicBezTo>
                <a:cubicBezTo>
                  <a:pt x="5817775" y="111722"/>
                  <a:pt x="5841016" y="86690"/>
                  <a:pt x="5871179" y="81159"/>
                </a:cubicBezTo>
                <a:lnTo>
                  <a:pt x="5873338" y="0"/>
                </a:lnTo>
                <a:lnTo>
                  <a:pt x="5629472" y="0"/>
                </a:lnTo>
                <a:lnTo>
                  <a:pt x="5627091" y="86316"/>
                </a:lnTo>
                <a:cubicBezTo>
                  <a:pt x="5648294" y="96958"/>
                  <a:pt x="5663203" y="118129"/>
                  <a:pt x="5663203" y="143466"/>
                </a:cubicBezTo>
                <a:cubicBezTo>
                  <a:pt x="5663203" y="179235"/>
                  <a:pt x="5634279" y="208356"/>
                  <a:pt x="5598516" y="208356"/>
                </a:cubicBezTo>
                <a:cubicBezTo>
                  <a:pt x="5562746" y="208356"/>
                  <a:pt x="5533803" y="179235"/>
                  <a:pt x="5533822" y="143466"/>
                </a:cubicBezTo>
                <a:cubicBezTo>
                  <a:pt x="5533822" y="112560"/>
                  <a:pt x="5555857" y="88005"/>
                  <a:pt x="5584825" y="81553"/>
                </a:cubicBezTo>
                <a:lnTo>
                  <a:pt x="5587003" y="0"/>
                </a:lnTo>
                <a:lnTo>
                  <a:pt x="5364163" y="0"/>
                </a:lnTo>
                <a:lnTo>
                  <a:pt x="5356022" y="94850"/>
                </a:lnTo>
                <a:cubicBezTo>
                  <a:pt x="5370005" y="106731"/>
                  <a:pt x="5379219" y="123692"/>
                  <a:pt x="5379244" y="143466"/>
                </a:cubicBezTo>
                <a:cubicBezTo>
                  <a:pt x="5379244" y="179235"/>
                  <a:pt x="5350313" y="208356"/>
                  <a:pt x="5314550" y="208356"/>
                </a:cubicBezTo>
                <a:cubicBezTo>
                  <a:pt x="5278787" y="208356"/>
                  <a:pt x="5249837" y="179235"/>
                  <a:pt x="5249863" y="143466"/>
                </a:cubicBezTo>
                <a:cubicBezTo>
                  <a:pt x="5249863" y="107702"/>
                  <a:pt x="5278787" y="78778"/>
                  <a:pt x="5314550" y="78778"/>
                </a:cubicBezTo>
                <a:lnTo>
                  <a:pt x="5321300" y="0"/>
                </a:lnTo>
                <a:lnTo>
                  <a:pt x="5066703" y="0"/>
                </a:lnTo>
                <a:lnTo>
                  <a:pt x="5064322" y="89694"/>
                </a:lnTo>
                <a:cubicBezTo>
                  <a:pt x="5082553" y="101149"/>
                  <a:pt x="5095253" y="120339"/>
                  <a:pt x="5095278" y="143466"/>
                </a:cubicBezTo>
                <a:cubicBezTo>
                  <a:pt x="5095278" y="179235"/>
                  <a:pt x="5066354" y="208356"/>
                  <a:pt x="5030584" y="208356"/>
                </a:cubicBezTo>
                <a:cubicBezTo>
                  <a:pt x="4994821" y="208356"/>
                  <a:pt x="4965846" y="179235"/>
                  <a:pt x="4965897" y="143466"/>
                </a:cubicBezTo>
                <a:cubicBezTo>
                  <a:pt x="4965897" y="110801"/>
                  <a:pt x="4990408" y="84995"/>
                  <a:pt x="5021853" y="80563"/>
                </a:cubicBezTo>
                <a:lnTo>
                  <a:pt x="5024038" y="0"/>
                </a:lnTo>
                <a:lnTo>
                  <a:pt x="4754957" y="0"/>
                </a:lnTo>
                <a:lnTo>
                  <a:pt x="4772819" y="84531"/>
                </a:lnTo>
                <a:cubicBezTo>
                  <a:pt x="4795482" y="94609"/>
                  <a:pt x="4811459" y="117069"/>
                  <a:pt x="4811509" y="143466"/>
                </a:cubicBezTo>
                <a:cubicBezTo>
                  <a:pt x="4811509" y="179235"/>
                  <a:pt x="4782388" y="208356"/>
                  <a:pt x="4746625" y="208356"/>
                </a:cubicBezTo>
                <a:cubicBezTo>
                  <a:pt x="4710856" y="208356"/>
                  <a:pt x="4681906" y="179235"/>
                  <a:pt x="4681932" y="143466"/>
                </a:cubicBezTo>
                <a:cubicBezTo>
                  <a:pt x="4681932" y="114033"/>
                  <a:pt x="4701870" y="90214"/>
                  <a:pt x="4728763" y="82347"/>
                </a:cubicBezTo>
                <a:lnTo>
                  <a:pt x="4711497" y="0"/>
                </a:lnTo>
                <a:lnTo>
                  <a:pt x="4497782" y="0"/>
                </a:lnTo>
                <a:lnTo>
                  <a:pt x="4495400" y="88900"/>
                </a:lnTo>
                <a:cubicBezTo>
                  <a:pt x="4514234" y="100222"/>
                  <a:pt x="4527576" y="119882"/>
                  <a:pt x="4527550" y="143466"/>
                </a:cubicBezTo>
                <a:cubicBezTo>
                  <a:pt x="4527550" y="179235"/>
                  <a:pt x="4498423" y="208356"/>
                  <a:pt x="4462660" y="208356"/>
                </a:cubicBezTo>
                <a:cubicBezTo>
                  <a:pt x="4426890" y="208356"/>
                  <a:pt x="4397940" y="179235"/>
                  <a:pt x="4397966" y="143466"/>
                </a:cubicBezTo>
                <a:cubicBezTo>
                  <a:pt x="4397966" y="111220"/>
                  <a:pt x="4421880" y="85706"/>
                  <a:pt x="4452734" y="80759"/>
                </a:cubicBezTo>
                <a:lnTo>
                  <a:pt x="4454919" y="0"/>
                </a:lnTo>
                <a:lnTo>
                  <a:pt x="4211238" y="0"/>
                </a:lnTo>
                <a:lnTo>
                  <a:pt x="4209053" y="87313"/>
                </a:lnTo>
                <a:cubicBezTo>
                  <a:pt x="4229272" y="98266"/>
                  <a:pt x="4243553" y="118853"/>
                  <a:pt x="4243585" y="143466"/>
                </a:cubicBezTo>
                <a:cubicBezTo>
                  <a:pt x="4243585" y="179235"/>
                  <a:pt x="4214457" y="208356"/>
                  <a:pt x="4178694" y="208356"/>
                </a:cubicBezTo>
                <a:cubicBezTo>
                  <a:pt x="4142931" y="208356"/>
                  <a:pt x="4113975" y="179235"/>
                  <a:pt x="4114006" y="143466"/>
                </a:cubicBezTo>
                <a:cubicBezTo>
                  <a:pt x="4114006" y="112071"/>
                  <a:pt x="4136739" y="87281"/>
                  <a:pt x="4166394" y="81356"/>
                </a:cubicBezTo>
                <a:lnTo>
                  <a:pt x="4168572" y="0"/>
                </a:lnTo>
                <a:lnTo>
                  <a:pt x="3946125" y="0"/>
                </a:lnTo>
                <a:lnTo>
                  <a:pt x="3937991" y="96044"/>
                </a:lnTo>
                <a:cubicBezTo>
                  <a:pt x="3951033" y="107887"/>
                  <a:pt x="3959587" y="124466"/>
                  <a:pt x="3959619" y="143466"/>
                </a:cubicBezTo>
                <a:cubicBezTo>
                  <a:pt x="3959619" y="179235"/>
                  <a:pt x="3930498" y="208356"/>
                  <a:pt x="3894728" y="208356"/>
                </a:cubicBezTo>
                <a:cubicBezTo>
                  <a:pt x="3858965" y="208356"/>
                  <a:pt x="3829977" y="179235"/>
                  <a:pt x="3830041" y="143466"/>
                </a:cubicBezTo>
                <a:cubicBezTo>
                  <a:pt x="3830041" y="107702"/>
                  <a:pt x="3858965" y="78778"/>
                  <a:pt x="3894728" y="78778"/>
                </a:cubicBezTo>
                <a:cubicBezTo>
                  <a:pt x="3895363" y="78778"/>
                  <a:pt x="3895884" y="79153"/>
                  <a:pt x="3896519" y="79172"/>
                </a:cubicBezTo>
                <a:lnTo>
                  <a:pt x="3903263" y="0"/>
                </a:lnTo>
                <a:lnTo>
                  <a:pt x="3648469" y="0"/>
                </a:lnTo>
                <a:lnTo>
                  <a:pt x="3645891" y="90488"/>
                </a:lnTo>
                <a:cubicBezTo>
                  <a:pt x="3663410" y="102076"/>
                  <a:pt x="3675691" y="120885"/>
                  <a:pt x="3675653" y="143466"/>
                </a:cubicBezTo>
                <a:cubicBezTo>
                  <a:pt x="3675653" y="179235"/>
                  <a:pt x="3646729" y="208356"/>
                  <a:pt x="3610966" y="208356"/>
                </a:cubicBezTo>
                <a:cubicBezTo>
                  <a:pt x="3575196" y="208356"/>
                  <a:pt x="3546005" y="179235"/>
                  <a:pt x="3546075" y="143466"/>
                </a:cubicBezTo>
                <a:cubicBezTo>
                  <a:pt x="3546075" y="110312"/>
                  <a:pt x="3571494" y="84176"/>
                  <a:pt x="3603625" y="80366"/>
                </a:cubicBezTo>
                <a:lnTo>
                  <a:pt x="3605803" y="0"/>
                </a:lnTo>
                <a:lnTo>
                  <a:pt x="3336131" y="0"/>
                </a:lnTo>
                <a:lnTo>
                  <a:pt x="3353988" y="85128"/>
                </a:lnTo>
                <a:cubicBezTo>
                  <a:pt x="3376162" y="95409"/>
                  <a:pt x="3391726" y="117412"/>
                  <a:pt x="3391694" y="143466"/>
                </a:cubicBezTo>
                <a:cubicBezTo>
                  <a:pt x="3391694" y="179235"/>
                  <a:pt x="3362763" y="208356"/>
                  <a:pt x="3327000" y="208356"/>
                </a:cubicBezTo>
                <a:cubicBezTo>
                  <a:pt x="3291237" y="208356"/>
                  <a:pt x="3262078" y="179235"/>
                  <a:pt x="3262109" y="143466"/>
                </a:cubicBezTo>
                <a:cubicBezTo>
                  <a:pt x="3262109" y="113760"/>
                  <a:pt x="3282664" y="89986"/>
                  <a:pt x="3309938" y="82347"/>
                </a:cubicBezTo>
                <a:lnTo>
                  <a:pt x="3292672" y="0"/>
                </a:lnTo>
                <a:lnTo>
                  <a:pt x="3061494" y="0"/>
                </a:lnTo>
                <a:lnTo>
                  <a:pt x="3059310" y="82150"/>
                </a:lnTo>
                <a:cubicBezTo>
                  <a:pt x="3086977" y="89516"/>
                  <a:pt x="3107760" y="113481"/>
                  <a:pt x="3107728" y="143466"/>
                </a:cubicBezTo>
                <a:cubicBezTo>
                  <a:pt x="3107728" y="179235"/>
                  <a:pt x="3078804" y="208356"/>
                  <a:pt x="3043034" y="208356"/>
                </a:cubicBezTo>
                <a:cubicBezTo>
                  <a:pt x="3007271" y="208356"/>
                  <a:pt x="2978112" y="179235"/>
                  <a:pt x="2978150" y="143466"/>
                </a:cubicBezTo>
                <a:cubicBezTo>
                  <a:pt x="2978150" y="117100"/>
                  <a:pt x="2994228" y="94831"/>
                  <a:pt x="3016840" y="84728"/>
                </a:cubicBezTo>
                <a:lnTo>
                  <a:pt x="3019025" y="0"/>
                </a:lnTo>
                <a:lnTo>
                  <a:pt x="2775344" y="0"/>
                </a:lnTo>
                <a:lnTo>
                  <a:pt x="2772963" y="81553"/>
                </a:lnTo>
                <a:cubicBezTo>
                  <a:pt x="2801836" y="88075"/>
                  <a:pt x="2823763" y="112624"/>
                  <a:pt x="2823763" y="143466"/>
                </a:cubicBezTo>
                <a:cubicBezTo>
                  <a:pt x="2823763" y="179235"/>
                  <a:pt x="2794838" y="208356"/>
                  <a:pt x="2759075" y="208356"/>
                </a:cubicBezTo>
                <a:cubicBezTo>
                  <a:pt x="2723306" y="208356"/>
                  <a:pt x="2694185" y="179235"/>
                  <a:pt x="2694185" y="143466"/>
                </a:cubicBezTo>
                <a:cubicBezTo>
                  <a:pt x="2694185" y="118186"/>
                  <a:pt x="2709177" y="96984"/>
                  <a:pt x="2730297" y="86316"/>
                </a:cubicBezTo>
                <a:lnTo>
                  <a:pt x="2732678" y="0"/>
                </a:lnTo>
                <a:lnTo>
                  <a:pt x="2510231" y="0"/>
                </a:lnTo>
                <a:lnTo>
                  <a:pt x="2502891" y="85725"/>
                </a:lnTo>
                <a:cubicBezTo>
                  <a:pt x="2524582" y="96183"/>
                  <a:pt x="2539797" y="117774"/>
                  <a:pt x="2539797" y="143466"/>
                </a:cubicBezTo>
                <a:cubicBezTo>
                  <a:pt x="2539797" y="179235"/>
                  <a:pt x="2510873" y="208356"/>
                  <a:pt x="2475109" y="208356"/>
                </a:cubicBezTo>
                <a:cubicBezTo>
                  <a:pt x="2439340" y="208356"/>
                  <a:pt x="2410416" y="179235"/>
                  <a:pt x="2410416" y="143466"/>
                </a:cubicBezTo>
                <a:cubicBezTo>
                  <a:pt x="2410416" y="112840"/>
                  <a:pt x="2432056" y="88494"/>
                  <a:pt x="2460625" y="81756"/>
                </a:cubicBezTo>
                <a:lnTo>
                  <a:pt x="2467566" y="0"/>
                </a:lnTo>
                <a:lnTo>
                  <a:pt x="2212378" y="0"/>
                </a:lnTo>
                <a:lnTo>
                  <a:pt x="2210194" y="82747"/>
                </a:lnTo>
                <a:cubicBezTo>
                  <a:pt x="2236477" y="90996"/>
                  <a:pt x="2255812" y="114465"/>
                  <a:pt x="2255838" y="143466"/>
                </a:cubicBezTo>
                <a:cubicBezTo>
                  <a:pt x="2255838" y="179235"/>
                  <a:pt x="2226907" y="208356"/>
                  <a:pt x="2191144" y="208356"/>
                </a:cubicBezTo>
                <a:cubicBezTo>
                  <a:pt x="2155381" y="208356"/>
                  <a:pt x="2126456" y="179235"/>
                  <a:pt x="2126456" y="143466"/>
                </a:cubicBezTo>
                <a:cubicBezTo>
                  <a:pt x="2126456" y="116142"/>
                  <a:pt x="2143392" y="93059"/>
                  <a:pt x="2167331" y="83541"/>
                </a:cubicBezTo>
                <a:lnTo>
                  <a:pt x="2169516" y="0"/>
                </a:lnTo>
                <a:lnTo>
                  <a:pt x="1898847" y="0"/>
                </a:lnTo>
                <a:lnTo>
                  <a:pt x="1915712" y="80563"/>
                </a:lnTo>
                <a:cubicBezTo>
                  <a:pt x="1947253" y="84912"/>
                  <a:pt x="1971846" y="110725"/>
                  <a:pt x="1971872" y="143466"/>
                </a:cubicBezTo>
                <a:cubicBezTo>
                  <a:pt x="1971872" y="179235"/>
                  <a:pt x="1942948" y="208356"/>
                  <a:pt x="1907178" y="208356"/>
                </a:cubicBezTo>
                <a:cubicBezTo>
                  <a:pt x="1871415" y="208356"/>
                  <a:pt x="1842491" y="179235"/>
                  <a:pt x="1842491" y="143466"/>
                </a:cubicBezTo>
                <a:cubicBezTo>
                  <a:pt x="1842491" y="120085"/>
                  <a:pt x="1855464" y="100679"/>
                  <a:pt x="1874044" y="89294"/>
                </a:cubicBezTo>
                <a:lnTo>
                  <a:pt x="1855387" y="0"/>
                </a:lnTo>
                <a:lnTo>
                  <a:pt x="1615872" y="0"/>
                </a:lnTo>
                <a:lnTo>
                  <a:pt x="1632744" y="80759"/>
                </a:lnTo>
                <a:cubicBezTo>
                  <a:pt x="1663783" y="85547"/>
                  <a:pt x="1687906" y="111093"/>
                  <a:pt x="1687906" y="143466"/>
                </a:cubicBezTo>
                <a:cubicBezTo>
                  <a:pt x="1687906" y="179235"/>
                  <a:pt x="1658982" y="208356"/>
                  <a:pt x="1623219" y="208356"/>
                </a:cubicBezTo>
                <a:cubicBezTo>
                  <a:pt x="1587449" y="208356"/>
                  <a:pt x="1558506" y="179235"/>
                  <a:pt x="1558525" y="143466"/>
                </a:cubicBezTo>
                <a:cubicBezTo>
                  <a:pt x="1558525" y="119729"/>
                  <a:pt x="1571822" y="99987"/>
                  <a:pt x="1590872" y="88697"/>
                </a:cubicBezTo>
                <a:lnTo>
                  <a:pt x="1572419" y="0"/>
                </a:lnTo>
                <a:lnTo>
                  <a:pt x="1359891" y="0"/>
                </a:lnTo>
                <a:lnTo>
                  <a:pt x="1357706" y="82550"/>
                </a:lnTo>
                <a:cubicBezTo>
                  <a:pt x="1384294" y="90608"/>
                  <a:pt x="1404163" y="114237"/>
                  <a:pt x="1404144" y="143466"/>
                </a:cubicBezTo>
                <a:cubicBezTo>
                  <a:pt x="1404144" y="179235"/>
                  <a:pt x="1375016" y="208356"/>
                  <a:pt x="1339253" y="208356"/>
                </a:cubicBezTo>
                <a:cubicBezTo>
                  <a:pt x="1303484" y="208356"/>
                  <a:pt x="1274559" y="179235"/>
                  <a:pt x="1274559" y="143466"/>
                </a:cubicBezTo>
                <a:cubicBezTo>
                  <a:pt x="1274559" y="116294"/>
                  <a:pt x="1291311" y="93345"/>
                  <a:pt x="1315041" y="83738"/>
                </a:cubicBezTo>
                <a:lnTo>
                  <a:pt x="1317225" y="0"/>
                </a:lnTo>
                <a:lnTo>
                  <a:pt x="1073544" y="0"/>
                </a:lnTo>
                <a:lnTo>
                  <a:pt x="1071359" y="82150"/>
                </a:lnTo>
                <a:cubicBezTo>
                  <a:pt x="1099128" y="89452"/>
                  <a:pt x="1120197" y="113411"/>
                  <a:pt x="1120178" y="143466"/>
                </a:cubicBezTo>
                <a:cubicBezTo>
                  <a:pt x="1120178" y="179235"/>
                  <a:pt x="1091051" y="208356"/>
                  <a:pt x="1055287" y="208356"/>
                </a:cubicBezTo>
                <a:cubicBezTo>
                  <a:pt x="1019524" y="208356"/>
                  <a:pt x="990575" y="179235"/>
                  <a:pt x="990600" y="143466"/>
                </a:cubicBezTo>
                <a:cubicBezTo>
                  <a:pt x="990600" y="117323"/>
                  <a:pt x="1006189" y="95155"/>
                  <a:pt x="1028497" y="84931"/>
                </a:cubicBezTo>
                <a:lnTo>
                  <a:pt x="1030681" y="0"/>
                </a:lnTo>
                <a:lnTo>
                  <a:pt x="808038" y="0"/>
                </a:lnTo>
                <a:lnTo>
                  <a:pt x="800691" y="86716"/>
                </a:lnTo>
                <a:cubicBezTo>
                  <a:pt x="821468" y="97498"/>
                  <a:pt x="836225" y="118447"/>
                  <a:pt x="836212" y="143466"/>
                </a:cubicBezTo>
                <a:cubicBezTo>
                  <a:pt x="836212" y="179235"/>
                  <a:pt x="807091" y="208356"/>
                  <a:pt x="771322" y="208356"/>
                </a:cubicBezTo>
                <a:cubicBezTo>
                  <a:pt x="735559" y="208356"/>
                  <a:pt x="706634" y="179235"/>
                  <a:pt x="706634" y="143466"/>
                </a:cubicBezTo>
                <a:cubicBezTo>
                  <a:pt x="706634" y="112274"/>
                  <a:pt x="729056" y="87503"/>
                  <a:pt x="758425" y="81356"/>
                </a:cubicBezTo>
                <a:lnTo>
                  <a:pt x="765175" y="0"/>
                </a:lnTo>
                <a:lnTo>
                  <a:pt x="510381" y="0"/>
                </a:lnTo>
                <a:lnTo>
                  <a:pt x="508197" y="83141"/>
                </a:lnTo>
                <a:cubicBezTo>
                  <a:pt x="533584" y="91904"/>
                  <a:pt x="552247" y="115113"/>
                  <a:pt x="552247" y="143466"/>
                </a:cubicBezTo>
                <a:cubicBezTo>
                  <a:pt x="552247" y="179235"/>
                  <a:pt x="523126" y="208356"/>
                  <a:pt x="487363" y="208356"/>
                </a:cubicBezTo>
                <a:cubicBezTo>
                  <a:pt x="451593" y="208356"/>
                  <a:pt x="422669" y="179235"/>
                  <a:pt x="422669" y="143466"/>
                </a:cubicBezTo>
                <a:cubicBezTo>
                  <a:pt x="422669" y="115437"/>
                  <a:pt x="440614" y="92158"/>
                  <a:pt x="465531" y="83141"/>
                </a:cubicBezTo>
                <a:lnTo>
                  <a:pt x="467716" y="0"/>
                </a:lnTo>
                <a:lnTo>
                  <a:pt x="199428" y="0"/>
                </a:lnTo>
                <a:lnTo>
                  <a:pt x="216294" y="81356"/>
                </a:lnTo>
                <a:cubicBezTo>
                  <a:pt x="245758" y="87433"/>
                  <a:pt x="268300" y="112192"/>
                  <a:pt x="268288" y="143466"/>
                </a:cubicBezTo>
                <a:cubicBezTo>
                  <a:pt x="268288" y="179235"/>
                  <a:pt x="239357" y="208356"/>
                  <a:pt x="203594" y="208356"/>
                </a:cubicBezTo>
                <a:cubicBezTo>
                  <a:pt x="167830" y="208356"/>
                  <a:pt x="138703" y="179235"/>
                  <a:pt x="138703" y="143466"/>
                </a:cubicBezTo>
                <a:cubicBezTo>
                  <a:pt x="138703" y="118453"/>
                  <a:pt x="153270" y="97504"/>
                  <a:pt x="174028" y="86716"/>
                </a:cubicBezTo>
                <a:lnTo>
                  <a:pt x="15577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2"/>
          <p:cNvGrpSpPr/>
          <p:nvPr/>
        </p:nvGrpSpPr>
        <p:grpSpPr>
          <a:xfrm>
            <a:off x="888472" y="1064915"/>
            <a:ext cx="10666440" cy="4869582"/>
            <a:chOff x="926458" y="1426165"/>
            <a:chExt cx="9078284" cy="4144536"/>
          </a:xfrm>
        </p:grpSpPr>
        <p:sp>
          <p:nvSpPr>
            <p:cNvPr id="83" name="Google Shape;83;p2"/>
            <p:cNvSpPr/>
            <p:nvPr/>
          </p:nvSpPr>
          <p:spPr>
            <a:xfrm>
              <a:off x="926458" y="1426165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26458" y="3372491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26458" y="2399328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26458" y="4345654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6458" y="1912747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26458" y="3859072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926458" y="2885909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26458" y="4832235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26458" y="5318817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26458" y="1669453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26458" y="3615778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26458" y="2642616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26458" y="4588941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26458" y="2156034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26458" y="4102360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6458" y="3129197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6458" y="5075529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6458" y="5562110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10632718" y="48625"/>
            <a:ext cx="1408984" cy="1228400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ctrTitle"/>
          </p:nvPr>
        </p:nvSpPr>
        <p:spPr>
          <a:xfrm>
            <a:off x="5073335" y="1731225"/>
            <a:ext cx="6211800" cy="273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ubTitle" idx="1"/>
          </p:nvPr>
        </p:nvSpPr>
        <p:spPr>
          <a:xfrm>
            <a:off x="5073329" y="4577826"/>
            <a:ext cx="6211800" cy="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-205051" y="2943156"/>
            <a:ext cx="150524" cy="110783"/>
          </a:xfrm>
          <a:custGeom>
            <a:avLst/>
            <a:gdLst/>
            <a:ahLst/>
            <a:cxnLst/>
            <a:rect l="l" t="t" r="r" b="b"/>
            <a:pathLst>
              <a:path w="202726" h="134690" extrusionOk="0">
                <a:moveTo>
                  <a:pt x="0" y="0"/>
                </a:moveTo>
                <a:lnTo>
                  <a:pt x="202726" y="0"/>
                </a:lnTo>
                <a:lnTo>
                  <a:pt x="72024" y="134690"/>
                </a:lnTo>
                <a:lnTo>
                  <a:pt x="0" y="13469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81E1A">
                  <a:alpha val="0"/>
                </a:srgbClr>
              </a:gs>
              <a:gs pos="5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10537196">
            <a:off x="234812" y="717379"/>
            <a:ext cx="4265821" cy="5017067"/>
          </a:xfrm>
          <a:custGeom>
            <a:avLst/>
            <a:gdLst/>
            <a:ahLst/>
            <a:cxnLst/>
            <a:rect l="l" t="t" r="r" b="b"/>
            <a:pathLst>
              <a:path w="3619883" h="4275461" extrusionOk="0">
                <a:moveTo>
                  <a:pt x="3619883" y="4275461"/>
                </a:moveTo>
                <a:lnTo>
                  <a:pt x="3439718" y="4275461"/>
                </a:lnTo>
                <a:lnTo>
                  <a:pt x="3382296" y="4128157"/>
                </a:lnTo>
                <a:lnTo>
                  <a:pt x="3448683" y="4128157"/>
                </a:lnTo>
                <a:lnTo>
                  <a:pt x="3448683" y="3951392"/>
                </a:lnTo>
                <a:lnTo>
                  <a:pt x="3270899" y="3951392"/>
                </a:lnTo>
                <a:lnTo>
                  <a:pt x="3270899" y="4128157"/>
                </a:lnTo>
                <a:lnTo>
                  <a:pt x="3327149" y="4128157"/>
                </a:lnTo>
                <a:lnTo>
                  <a:pt x="3269726" y="4275461"/>
                </a:lnTo>
                <a:lnTo>
                  <a:pt x="3052674" y="4275461"/>
                </a:lnTo>
                <a:lnTo>
                  <a:pt x="3096002" y="4128157"/>
                </a:lnTo>
                <a:lnTo>
                  <a:pt x="3137725" y="4128157"/>
                </a:lnTo>
                <a:lnTo>
                  <a:pt x="3137725" y="3951392"/>
                </a:lnTo>
                <a:lnTo>
                  <a:pt x="2959941" y="3951392"/>
                </a:lnTo>
                <a:lnTo>
                  <a:pt x="2959941" y="4128157"/>
                </a:lnTo>
                <a:lnTo>
                  <a:pt x="2996846" y="4128157"/>
                </a:lnTo>
                <a:lnTo>
                  <a:pt x="3014011" y="4275461"/>
                </a:lnTo>
                <a:lnTo>
                  <a:pt x="2761042" y="4275461"/>
                </a:lnTo>
                <a:lnTo>
                  <a:pt x="2761042" y="4128157"/>
                </a:lnTo>
                <a:lnTo>
                  <a:pt x="2826768" y="4128157"/>
                </a:lnTo>
                <a:lnTo>
                  <a:pt x="2826768" y="3951392"/>
                </a:lnTo>
                <a:lnTo>
                  <a:pt x="2648983" y="3951392"/>
                </a:lnTo>
                <a:lnTo>
                  <a:pt x="2648983" y="4128157"/>
                </a:lnTo>
                <a:lnTo>
                  <a:pt x="2690646" y="4128157"/>
                </a:lnTo>
                <a:lnTo>
                  <a:pt x="2690646" y="4275461"/>
                </a:lnTo>
                <a:lnTo>
                  <a:pt x="2511710" y="4275461"/>
                </a:lnTo>
                <a:lnTo>
                  <a:pt x="2454288" y="4128157"/>
                </a:lnTo>
                <a:lnTo>
                  <a:pt x="2515810" y="4128157"/>
                </a:lnTo>
                <a:lnTo>
                  <a:pt x="2515810" y="3951392"/>
                </a:lnTo>
                <a:lnTo>
                  <a:pt x="2338025" y="3951392"/>
                </a:lnTo>
                <a:lnTo>
                  <a:pt x="2338025" y="4128157"/>
                </a:lnTo>
                <a:lnTo>
                  <a:pt x="2395120" y="4128157"/>
                </a:lnTo>
                <a:lnTo>
                  <a:pt x="2337697" y="4275461"/>
                </a:lnTo>
                <a:lnTo>
                  <a:pt x="2150155" y="4275461"/>
                </a:lnTo>
                <a:lnTo>
                  <a:pt x="2150155" y="4128157"/>
                </a:lnTo>
                <a:lnTo>
                  <a:pt x="2204852" y="4128157"/>
                </a:lnTo>
                <a:lnTo>
                  <a:pt x="2204852" y="3951392"/>
                </a:lnTo>
                <a:lnTo>
                  <a:pt x="2027068" y="3951392"/>
                </a:lnTo>
                <a:lnTo>
                  <a:pt x="2027068" y="4128157"/>
                </a:lnTo>
                <a:lnTo>
                  <a:pt x="2079759" y="4128157"/>
                </a:lnTo>
                <a:lnTo>
                  <a:pt x="2079759" y="4275461"/>
                </a:lnTo>
                <a:lnTo>
                  <a:pt x="1824703" y="4275461"/>
                </a:lnTo>
                <a:lnTo>
                  <a:pt x="1834468" y="4128157"/>
                </a:lnTo>
                <a:lnTo>
                  <a:pt x="1893894" y="4128157"/>
                </a:lnTo>
                <a:lnTo>
                  <a:pt x="1893894" y="3951392"/>
                </a:lnTo>
                <a:lnTo>
                  <a:pt x="1716110" y="3951392"/>
                </a:lnTo>
                <a:lnTo>
                  <a:pt x="1716110" y="4006431"/>
                </a:lnTo>
                <a:lnTo>
                  <a:pt x="1703447" y="4007960"/>
                </a:lnTo>
                <a:lnTo>
                  <a:pt x="1716110" y="4044284"/>
                </a:lnTo>
                <a:lnTo>
                  <a:pt x="1716110" y="4128157"/>
                </a:lnTo>
                <a:lnTo>
                  <a:pt x="1745346" y="4128157"/>
                </a:lnTo>
                <a:lnTo>
                  <a:pt x="1796694" y="4275461"/>
                </a:lnTo>
                <a:lnTo>
                  <a:pt x="1558844" y="4275461"/>
                </a:lnTo>
                <a:lnTo>
                  <a:pt x="1517252" y="4128157"/>
                </a:lnTo>
                <a:lnTo>
                  <a:pt x="1582936" y="4128157"/>
                </a:lnTo>
                <a:lnTo>
                  <a:pt x="1582936" y="3951392"/>
                </a:lnTo>
                <a:lnTo>
                  <a:pt x="1405151" y="3951392"/>
                </a:lnTo>
                <a:lnTo>
                  <a:pt x="1405151" y="4128157"/>
                </a:lnTo>
                <a:lnTo>
                  <a:pt x="1468988" y="4128157"/>
                </a:lnTo>
                <a:lnTo>
                  <a:pt x="1427396" y="4275461"/>
                </a:lnTo>
                <a:lnTo>
                  <a:pt x="1210751" y="4275461"/>
                </a:lnTo>
                <a:lnTo>
                  <a:pt x="1210751" y="4128157"/>
                </a:lnTo>
                <a:lnTo>
                  <a:pt x="1271978" y="4128157"/>
                </a:lnTo>
                <a:lnTo>
                  <a:pt x="1271978" y="3951392"/>
                </a:lnTo>
                <a:lnTo>
                  <a:pt x="1094193" y="3951392"/>
                </a:lnTo>
                <a:lnTo>
                  <a:pt x="1094193" y="4128157"/>
                </a:lnTo>
                <a:lnTo>
                  <a:pt x="1140354" y="4128157"/>
                </a:lnTo>
                <a:lnTo>
                  <a:pt x="1140354" y="4275461"/>
                </a:lnTo>
                <a:lnTo>
                  <a:pt x="953807" y="4275461"/>
                </a:lnTo>
                <a:lnTo>
                  <a:pt x="912215" y="4128157"/>
                </a:lnTo>
                <a:lnTo>
                  <a:pt x="961020" y="4128157"/>
                </a:lnTo>
                <a:lnTo>
                  <a:pt x="961020" y="3951392"/>
                </a:lnTo>
                <a:lnTo>
                  <a:pt x="783235" y="3951392"/>
                </a:lnTo>
                <a:lnTo>
                  <a:pt x="783235" y="4128157"/>
                </a:lnTo>
                <a:lnTo>
                  <a:pt x="871024" y="4128157"/>
                </a:lnTo>
                <a:lnTo>
                  <a:pt x="829432" y="4275461"/>
                </a:lnTo>
                <a:lnTo>
                  <a:pt x="611484" y="4275461"/>
                </a:lnTo>
                <a:lnTo>
                  <a:pt x="621247" y="4128157"/>
                </a:lnTo>
                <a:lnTo>
                  <a:pt x="650062" y="4128157"/>
                </a:lnTo>
                <a:lnTo>
                  <a:pt x="650062" y="3951392"/>
                </a:lnTo>
                <a:lnTo>
                  <a:pt x="472277" y="3951392"/>
                </a:lnTo>
                <a:lnTo>
                  <a:pt x="472277" y="4128157"/>
                </a:lnTo>
                <a:lnTo>
                  <a:pt x="522650" y="4128157"/>
                </a:lnTo>
                <a:lnTo>
                  <a:pt x="573998" y="4275461"/>
                </a:lnTo>
                <a:lnTo>
                  <a:pt x="336164" y="4275461"/>
                </a:lnTo>
                <a:lnTo>
                  <a:pt x="294572" y="4128157"/>
                </a:lnTo>
                <a:lnTo>
                  <a:pt x="339106" y="4128157"/>
                </a:lnTo>
                <a:lnTo>
                  <a:pt x="339106" y="3951392"/>
                </a:lnTo>
                <a:lnTo>
                  <a:pt x="161321" y="3951392"/>
                </a:lnTo>
                <a:lnTo>
                  <a:pt x="161321" y="4128157"/>
                </a:lnTo>
                <a:lnTo>
                  <a:pt x="230914" y="4128157"/>
                </a:lnTo>
                <a:lnTo>
                  <a:pt x="189322" y="4275461"/>
                </a:lnTo>
                <a:lnTo>
                  <a:pt x="0" y="4275461"/>
                </a:lnTo>
                <a:lnTo>
                  <a:pt x="0" y="42229"/>
                </a:lnTo>
                <a:lnTo>
                  <a:pt x="42464" y="40518"/>
                </a:lnTo>
                <a:cubicBezTo>
                  <a:pt x="74971" y="39124"/>
                  <a:pt x="107865" y="37493"/>
                  <a:pt x="137733" y="35355"/>
                </a:cubicBezTo>
                <a:cubicBezTo>
                  <a:pt x="190259" y="31594"/>
                  <a:pt x="207620" y="26813"/>
                  <a:pt x="270565" y="29759"/>
                </a:cubicBezTo>
                <a:cubicBezTo>
                  <a:pt x="340476" y="33031"/>
                  <a:pt x="410011" y="40222"/>
                  <a:pt x="479734" y="45455"/>
                </a:cubicBezTo>
                <a:cubicBezTo>
                  <a:pt x="494525" y="44178"/>
                  <a:pt x="509610" y="43513"/>
                  <a:pt x="524103" y="41625"/>
                </a:cubicBezTo>
                <a:cubicBezTo>
                  <a:pt x="601697" y="31514"/>
                  <a:pt x="556443" y="34957"/>
                  <a:pt x="624416" y="22696"/>
                </a:cubicBezTo>
                <a:cubicBezTo>
                  <a:pt x="635212" y="20749"/>
                  <a:pt x="646648" y="19799"/>
                  <a:pt x="657762" y="18351"/>
                </a:cubicBezTo>
                <a:cubicBezTo>
                  <a:pt x="668693" y="20831"/>
                  <a:pt x="679780" y="23102"/>
                  <a:pt x="690557" y="25792"/>
                </a:cubicBezTo>
                <a:cubicBezTo>
                  <a:pt x="708912" y="30373"/>
                  <a:pt x="725511" y="38069"/>
                  <a:pt x="745123" y="40157"/>
                </a:cubicBezTo>
                <a:cubicBezTo>
                  <a:pt x="760140" y="41756"/>
                  <a:pt x="774703" y="37604"/>
                  <a:pt x="789493" y="36327"/>
                </a:cubicBezTo>
                <a:cubicBezTo>
                  <a:pt x="861365" y="65797"/>
                  <a:pt x="781581" y="31381"/>
                  <a:pt x="854255" y="68887"/>
                </a:cubicBezTo>
                <a:cubicBezTo>
                  <a:pt x="867904" y="75932"/>
                  <a:pt x="883997" y="81514"/>
                  <a:pt x="897520" y="88629"/>
                </a:cubicBezTo>
                <a:cubicBezTo>
                  <a:pt x="912821" y="96679"/>
                  <a:pt x="924193" y="106820"/>
                  <a:pt x="940510" y="114265"/>
                </a:cubicBezTo>
                <a:cubicBezTo>
                  <a:pt x="978926" y="131794"/>
                  <a:pt x="1040358" y="137490"/>
                  <a:pt x="1082712" y="144543"/>
                </a:cubicBezTo>
                <a:cubicBezTo>
                  <a:pt x="1118214" y="136811"/>
                  <a:pt x="1170817" y="124786"/>
                  <a:pt x="1205348" y="120753"/>
                </a:cubicBezTo>
                <a:cubicBezTo>
                  <a:pt x="1226874" y="118238"/>
                  <a:pt x="1249625" y="118888"/>
                  <a:pt x="1271764" y="117956"/>
                </a:cubicBezTo>
                <a:cubicBezTo>
                  <a:pt x="1286371" y="120607"/>
                  <a:pt x="1301530" y="122404"/>
                  <a:pt x="1315583" y="125912"/>
                </a:cubicBezTo>
                <a:cubicBezTo>
                  <a:pt x="1330825" y="129716"/>
                  <a:pt x="1344183" y="135594"/>
                  <a:pt x="1359125" y="139761"/>
                </a:cubicBezTo>
                <a:cubicBezTo>
                  <a:pt x="1369691" y="142709"/>
                  <a:pt x="1380988" y="144722"/>
                  <a:pt x="1391919" y="147202"/>
                </a:cubicBezTo>
                <a:cubicBezTo>
                  <a:pt x="1406801" y="143961"/>
                  <a:pt x="1423676" y="142513"/>
                  <a:pt x="1436563" y="137480"/>
                </a:cubicBezTo>
                <a:cubicBezTo>
                  <a:pt x="1471672" y="123768"/>
                  <a:pt x="1451884" y="116940"/>
                  <a:pt x="1471566" y="97777"/>
                </a:cubicBezTo>
                <a:cubicBezTo>
                  <a:pt x="1480193" y="89377"/>
                  <a:pt x="1494348" y="83095"/>
                  <a:pt x="1505739" y="75753"/>
                </a:cubicBezTo>
                <a:cubicBezTo>
                  <a:pt x="1577183" y="91962"/>
                  <a:pt x="1533597" y="77394"/>
                  <a:pt x="1590891" y="144702"/>
                </a:cubicBezTo>
                <a:cubicBezTo>
                  <a:pt x="1598697" y="133398"/>
                  <a:pt x="1605803" y="118291"/>
                  <a:pt x="1625616" y="110893"/>
                </a:cubicBezTo>
                <a:cubicBezTo>
                  <a:pt x="1634871" y="107437"/>
                  <a:pt x="1647847" y="107996"/>
                  <a:pt x="1658964" y="106547"/>
                </a:cubicBezTo>
                <a:cubicBezTo>
                  <a:pt x="1658964" y="106547"/>
                  <a:pt x="1717565" y="116830"/>
                  <a:pt x="1746598" y="122460"/>
                </a:cubicBezTo>
                <a:cubicBezTo>
                  <a:pt x="1784954" y="129898"/>
                  <a:pt x="1777755" y="129229"/>
                  <a:pt x="1811913" y="143234"/>
                </a:cubicBezTo>
                <a:cubicBezTo>
                  <a:pt x="1826795" y="139993"/>
                  <a:pt x="1840838" y="135560"/>
                  <a:pt x="1856557" y="133511"/>
                </a:cubicBezTo>
                <a:cubicBezTo>
                  <a:pt x="1928018" y="124200"/>
                  <a:pt x="1988968" y="136755"/>
                  <a:pt x="2066003" y="143313"/>
                </a:cubicBezTo>
                <a:cubicBezTo>
                  <a:pt x="2066003" y="143313"/>
                  <a:pt x="2140825" y="127584"/>
                  <a:pt x="2177615" y="119007"/>
                </a:cubicBezTo>
                <a:cubicBezTo>
                  <a:pt x="2204144" y="112823"/>
                  <a:pt x="2229794" y="105701"/>
                  <a:pt x="2255883" y="99047"/>
                </a:cubicBezTo>
                <a:cubicBezTo>
                  <a:pt x="2285463" y="96494"/>
                  <a:pt x="2315224" y="94357"/>
                  <a:pt x="2344622" y="91388"/>
                </a:cubicBezTo>
                <a:cubicBezTo>
                  <a:pt x="2381841" y="87629"/>
                  <a:pt x="2417828" y="80978"/>
                  <a:pt x="2455682" y="78869"/>
                </a:cubicBezTo>
                <a:cubicBezTo>
                  <a:pt x="2514146" y="75610"/>
                  <a:pt x="2573634" y="76515"/>
                  <a:pt x="2632609" y="75338"/>
                </a:cubicBezTo>
                <a:lnTo>
                  <a:pt x="2742291" y="92282"/>
                </a:lnTo>
                <a:lnTo>
                  <a:pt x="2851974" y="109227"/>
                </a:lnTo>
                <a:cubicBezTo>
                  <a:pt x="2870530" y="106158"/>
                  <a:pt x="2892297" y="106201"/>
                  <a:pt x="2907643" y="100020"/>
                </a:cubicBezTo>
                <a:cubicBezTo>
                  <a:pt x="2937923" y="87823"/>
                  <a:pt x="2940565" y="43036"/>
                  <a:pt x="2944022" y="30853"/>
                </a:cubicBezTo>
                <a:cubicBezTo>
                  <a:pt x="2970111" y="24199"/>
                  <a:pt x="2993094" y="12639"/>
                  <a:pt x="3022289" y="10893"/>
                </a:cubicBezTo>
                <a:cubicBezTo>
                  <a:pt x="3035344" y="10111"/>
                  <a:pt x="3043336" y="20290"/>
                  <a:pt x="3054807" y="24226"/>
                </a:cubicBezTo>
                <a:cubicBezTo>
                  <a:pt x="3083266" y="33989"/>
                  <a:pt x="3112862" y="42692"/>
                  <a:pt x="3141892" y="51925"/>
                </a:cubicBezTo>
                <a:cubicBezTo>
                  <a:pt x="3156498" y="54577"/>
                  <a:pt x="3173315" y="54799"/>
                  <a:pt x="3185711" y="59881"/>
                </a:cubicBezTo>
                <a:cubicBezTo>
                  <a:pt x="3221000" y="74351"/>
                  <a:pt x="3196552" y="98318"/>
                  <a:pt x="3219056" y="55536"/>
                </a:cubicBezTo>
                <a:cubicBezTo>
                  <a:pt x="3233847" y="54259"/>
                  <a:pt x="3248275" y="50997"/>
                  <a:pt x="3263425" y="51706"/>
                </a:cubicBezTo>
                <a:cubicBezTo>
                  <a:pt x="3275045" y="52250"/>
                  <a:pt x="3285322" y="60949"/>
                  <a:pt x="3296219" y="59147"/>
                </a:cubicBezTo>
                <a:cubicBezTo>
                  <a:pt x="3308643" y="57093"/>
                  <a:pt x="3311469" y="48049"/>
                  <a:pt x="3319094" y="42500"/>
                </a:cubicBezTo>
                <a:cubicBezTo>
                  <a:pt x="3399611" y="29185"/>
                  <a:pt x="3363375" y="41582"/>
                  <a:pt x="3420511" y="0"/>
                </a:cubicBezTo>
                <a:cubicBezTo>
                  <a:pt x="3431442" y="2480"/>
                  <a:pt x="3443361" y="3886"/>
                  <a:pt x="3453305" y="7440"/>
                </a:cubicBezTo>
                <a:cubicBezTo>
                  <a:pt x="3469029" y="13059"/>
                  <a:pt x="3483905" y="19630"/>
                  <a:pt x="3496571" y="27182"/>
                </a:cubicBezTo>
                <a:cubicBezTo>
                  <a:pt x="3535674" y="50500"/>
                  <a:pt x="3592081" y="121578"/>
                  <a:pt x="3602117" y="132521"/>
                </a:cubicBezTo>
                <a:lnTo>
                  <a:pt x="3619883" y="1400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>
            <a:spLocks noGrp="1"/>
          </p:cNvSpPr>
          <p:nvPr>
            <p:ph type="pic" idx="2"/>
          </p:nvPr>
        </p:nvSpPr>
        <p:spPr>
          <a:xfrm rot="-392858">
            <a:off x="618381" y="876614"/>
            <a:ext cx="3980564" cy="52790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image right">
  <p:cSld name="ONE_COLUMN_TEXT_1_1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5"/>
          <p:cNvSpPr/>
          <p:nvPr/>
        </p:nvSpPr>
        <p:spPr>
          <a:xfrm>
            <a:off x="120894" y="316452"/>
            <a:ext cx="2441712" cy="2403749"/>
          </a:xfrm>
          <a:custGeom>
            <a:avLst/>
            <a:gdLst/>
            <a:ahLst/>
            <a:cxnLst/>
            <a:rect l="l" t="t" r="r" b="b"/>
            <a:pathLst>
              <a:path w="1449087" h="1426557" extrusionOk="0">
                <a:moveTo>
                  <a:pt x="0" y="0"/>
                </a:moveTo>
                <a:lnTo>
                  <a:pt x="1449087" y="0"/>
                </a:lnTo>
                <a:lnTo>
                  <a:pt x="1449087" y="1426558"/>
                </a:lnTo>
                <a:lnTo>
                  <a:pt x="0" y="14265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5" name="Google Shape;895;p15"/>
          <p:cNvGrpSpPr/>
          <p:nvPr/>
        </p:nvGrpSpPr>
        <p:grpSpPr>
          <a:xfrm>
            <a:off x="8870306" y="626132"/>
            <a:ext cx="1663236" cy="1496675"/>
            <a:chOff x="8671165" y="3767466"/>
            <a:chExt cx="986440" cy="887655"/>
          </a:xfrm>
        </p:grpSpPr>
        <p:sp>
          <p:nvSpPr>
            <p:cNvPr id="896" name="Google Shape;896;p15"/>
            <p:cNvSpPr/>
            <p:nvPr/>
          </p:nvSpPr>
          <p:spPr>
            <a:xfrm>
              <a:off x="8671165" y="3912736"/>
              <a:ext cx="986440" cy="16060"/>
            </a:xfrm>
            <a:custGeom>
              <a:avLst/>
              <a:gdLst/>
              <a:ahLst/>
              <a:cxnLst/>
              <a:rect l="l" t="t" r="r" b="b"/>
              <a:pathLst>
                <a:path w="986440" h="16060" extrusionOk="0">
                  <a:moveTo>
                    <a:pt x="975457" y="0"/>
                  </a:moveTo>
                  <a:lnTo>
                    <a:pt x="10715" y="214"/>
                  </a:lnTo>
                  <a:cubicBezTo>
                    <a:pt x="4688" y="214"/>
                    <a:pt x="0" y="3858"/>
                    <a:pt x="0" y="8244"/>
                  </a:cubicBezTo>
                  <a:cubicBezTo>
                    <a:pt x="0" y="12631"/>
                    <a:pt x="4688" y="16060"/>
                    <a:pt x="10715" y="16060"/>
                  </a:cubicBezTo>
                  <a:lnTo>
                    <a:pt x="975457" y="16060"/>
                  </a:lnTo>
                  <a:cubicBezTo>
                    <a:pt x="981485" y="16060"/>
                    <a:pt x="986441" y="12417"/>
                    <a:pt x="986441" y="8030"/>
                  </a:cubicBezTo>
                  <a:cubicBezTo>
                    <a:pt x="986441" y="3643"/>
                    <a:pt x="981485" y="0"/>
                    <a:pt x="975457" y="0"/>
                  </a:cubicBez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8671165" y="3767466"/>
              <a:ext cx="669726" cy="16066"/>
            </a:xfrm>
            <a:custGeom>
              <a:avLst/>
              <a:gdLst/>
              <a:ahLst/>
              <a:cxnLst/>
              <a:rect l="l" t="t" r="r" b="b"/>
              <a:pathLst>
                <a:path w="669726" h="16066" extrusionOk="0">
                  <a:moveTo>
                    <a:pt x="662293" y="0"/>
                  </a:moveTo>
                  <a:lnTo>
                    <a:pt x="7300" y="221"/>
                  </a:lnTo>
                  <a:cubicBezTo>
                    <a:pt x="3215" y="221"/>
                    <a:pt x="0" y="3864"/>
                    <a:pt x="0" y="8251"/>
                  </a:cubicBezTo>
                  <a:cubicBezTo>
                    <a:pt x="0" y="12637"/>
                    <a:pt x="3215" y="16067"/>
                    <a:pt x="7300" y="16067"/>
                  </a:cubicBezTo>
                  <a:lnTo>
                    <a:pt x="662293" y="16067"/>
                  </a:lnTo>
                  <a:cubicBezTo>
                    <a:pt x="666378" y="16067"/>
                    <a:pt x="669727" y="12423"/>
                    <a:pt x="669727" y="8036"/>
                  </a:cubicBezTo>
                  <a:cubicBezTo>
                    <a:pt x="669727" y="3643"/>
                    <a:pt x="666378" y="0"/>
                    <a:pt x="662293" y="0"/>
                  </a:cubicBez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8671165" y="4058107"/>
              <a:ext cx="986440" cy="15845"/>
            </a:xfrm>
            <a:custGeom>
              <a:avLst/>
              <a:gdLst/>
              <a:ahLst/>
              <a:cxnLst/>
              <a:rect l="l" t="t" r="r" b="b"/>
              <a:pathLst>
                <a:path w="986440" h="15845" extrusionOk="0">
                  <a:moveTo>
                    <a:pt x="10715" y="0"/>
                  </a:moveTo>
                  <a:cubicBezTo>
                    <a:pt x="4688" y="0"/>
                    <a:pt x="0" y="3643"/>
                    <a:pt x="0" y="8030"/>
                  </a:cubicBezTo>
                  <a:cubicBezTo>
                    <a:pt x="0" y="12423"/>
                    <a:pt x="4688" y="15846"/>
                    <a:pt x="10715" y="15846"/>
                  </a:cubicBezTo>
                  <a:lnTo>
                    <a:pt x="975457" y="15846"/>
                  </a:lnTo>
                  <a:cubicBezTo>
                    <a:pt x="981485" y="15846"/>
                    <a:pt x="986441" y="12203"/>
                    <a:pt x="986441" y="7816"/>
                  </a:cubicBezTo>
                  <a:cubicBezTo>
                    <a:pt x="986441" y="3429"/>
                    <a:pt x="981485" y="0"/>
                    <a:pt x="975457" y="0"/>
                  </a:cubicBezTo>
                  <a:lnTo>
                    <a:pt x="10715" y="0"/>
                  </a:ln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8671165" y="4203264"/>
              <a:ext cx="986440" cy="16066"/>
            </a:xfrm>
            <a:custGeom>
              <a:avLst/>
              <a:gdLst/>
              <a:ahLst/>
              <a:cxnLst/>
              <a:rect l="l" t="t" r="r" b="b"/>
              <a:pathLst>
                <a:path w="986440" h="16066" extrusionOk="0">
                  <a:moveTo>
                    <a:pt x="975457" y="0"/>
                  </a:moveTo>
                  <a:lnTo>
                    <a:pt x="10715" y="221"/>
                  </a:lnTo>
                  <a:cubicBezTo>
                    <a:pt x="4688" y="221"/>
                    <a:pt x="0" y="3643"/>
                    <a:pt x="0" y="8030"/>
                  </a:cubicBezTo>
                  <a:cubicBezTo>
                    <a:pt x="0" y="12423"/>
                    <a:pt x="4688" y="16067"/>
                    <a:pt x="10715" y="16067"/>
                  </a:cubicBezTo>
                  <a:lnTo>
                    <a:pt x="975457" y="15846"/>
                  </a:lnTo>
                  <a:cubicBezTo>
                    <a:pt x="981485" y="15846"/>
                    <a:pt x="986441" y="12423"/>
                    <a:pt x="986441" y="8030"/>
                  </a:cubicBezTo>
                  <a:cubicBezTo>
                    <a:pt x="986441" y="3643"/>
                    <a:pt x="981485" y="0"/>
                    <a:pt x="975457" y="0"/>
                  </a:cubicBez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8671165" y="4348641"/>
              <a:ext cx="986440" cy="15845"/>
            </a:xfrm>
            <a:custGeom>
              <a:avLst/>
              <a:gdLst/>
              <a:ahLst/>
              <a:cxnLst/>
              <a:rect l="l" t="t" r="r" b="b"/>
              <a:pathLst>
                <a:path w="986440" h="15845" extrusionOk="0">
                  <a:moveTo>
                    <a:pt x="10715" y="0"/>
                  </a:moveTo>
                  <a:cubicBezTo>
                    <a:pt x="4688" y="0"/>
                    <a:pt x="0" y="3643"/>
                    <a:pt x="0" y="8030"/>
                  </a:cubicBezTo>
                  <a:cubicBezTo>
                    <a:pt x="0" y="12417"/>
                    <a:pt x="4688" y="15846"/>
                    <a:pt x="10715" y="15846"/>
                  </a:cubicBezTo>
                  <a:lnTo>
                    <a:pt x="975457" y="15846"/>
                  </a:lnTo>
                  <a:cubicBezTo>
                    <a:pt x="981485" y="15846"/>
                    <a:pt x="986441" y="12203"/>
                    <a:pt x="986441" y="7809"/>
                  </a:cubicBezTo>
                  <a:cubicBezTo>
                    <a:pt x="986441" y="3423"/>
                    <a:pt x="981485" y="0"/>
                    <a:pt x="975457" y="0"/>
                  </a:cubicBezTo>
                  <a:lnTo>
                    <a:pt x="10715" y="0"/>
                  </a:ln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8671165" y="4493798"/>
              <a:ext cx="986440" cy="16060"/>
            </a:xfrm>
            <a:custGeom>
              <a:avLst/>
              <a:gdLst/>
              <a:ahLst/>
              <a:cxnLst/>
              <a:rect l="l" t="t" r="r" b="b"/>
              <a:pathLst>
                <a:path w="986440" h="16060" extrusionOk="0">
                  <a:moveTo>
                    <a:pt x="10715" y="0"/>
                  </a:moveTo>
                  <a:cubicBezTo>
                    <a:pt x="4688" y="0"/>
                    <a:pt x="0" y="3643"/>
                    <a:pt x="0" y="8030"/>
                  </a:cubicBezTo>
                  <a:cubicBezTo>
                    <a:pt x="0" y="12417"/>
                    <a:pt x="4688" y="16060"/>
                    <a:pt x="10715" y="16060"/>
                  </a:cubicBezTo>
                  <a:lnTo>
                    <a:pt x="975457" y="15846"/>
                  </a:lnTo>
                  <a:cubicBezTo>
                    <a:pt x="981485" y="15846"/>
                    <a:pt x="986441" y="12417"/>
                    <a:pt x="986441" y="8030"/>
                  </a:cubicBezTo>
                  <a:cubicBezTo>
                    <a:pt x="986441" y="3643"/>
                    <a:pt x="981485" y="0"/>
                    <a:pt x="975457" y="0"/>
                  </a:cubicBezTo>
                  <a:lnTo>
                    <a:pt x="10715" y="0"/>
                  </a:ln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8671165" y="4639061"/>
              <a:ext cx="986440" cy="16060"/>
            </a:xfrm>
            <a:custGeom>
              <a:avLst/>
              <a:gdLst/>
              <a:ahLst/>
              <a:cxnLst/>
              <a:rect l="l" t="t" r="r" b="b"/>
              <a:pathLst>
                <a:path w="986440" h="16060" extrusionOk="0">
                  <a:moveTo>
                    <a:pt x="975457" y="0"/>
                  </a:moveTo>
                  <a:lnTo>
                    <a:pt x="10715" y="221"/>
                  </a:lnTo>
                  <a:cubicBezTo>
                    <a:pt x="4688" y="221"/>
                    <a:pt x="0" y="3643"/>
                    <a:pt x="0" y="8030"/>
                  </a:cubicBezTo>
                  <a:cubicBezTo>
                    <a:pt x="0" y="12423"/>
                    <a:pt x="4688" y="16060"/>
                    <a:pt x="10715" y="16060"/>
                  </a:cubicBezTo>
                  <a:lnTo>
                    <a:pt x="975457" y="16060"/>
                  </a:lnTo>
                  <a:cubicBezTo>
                    <a:pt x="981485" y="16060"/>
                    <a:pt x="986441" y="12417"/>
                    <a:pt x="986441" y="8030"/>
                  </a:cubicBezTo>
                  <a:cubicBezTo>
                    <a:pt x="986441" y="3643"/>
                    <a:pt x="981485" y="0"/>
                    <a:pt x="975457" y="0"/>
                  </a:cubicBez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15"/>
          <p:cNvGrpSpPr/>
          <p:nvPr/>
        </p:nvGrpSpPr>
        <p:grpSpPr>
          <a:xfrm>
            <a:off x="8917259" y="2675944"/>
            <a:ext cx="3323627" cy="3318196"/>
            <a:chOff x="1632025" y="2099075"/>
            <a:chExt cx="3922609" cy="3916200"/>
          </a:xfrm>
        </p:grpSpPr>
        <p:sp>
          <p:nvSpPr>
            <p:cNvPr id="904" name="Google Shape;904;p15"/>
            <p:cNvSpPr/>
            <p:nvPr/>
          </p:nvSpPr>
          <p:spPr>
            <a:xfrm>
              <a:off x="1638434" y="2099075"/>
              <a:ext cx="3916200" cy="391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1632025" y="2104877"/>
              <a:ext cx="3916200" cy="609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15"/>
          <p:cNvGrpSpPr/>
          <p:nvPr/>
        </p:nvGrpSpPr>
        <p:grpSpPr>
          <a:xfrm rot="1022271">
            <a:off x="10118176" y="-157467"/>
            <a:ext cx="2285651" cy="2680219"/>
            <a:chOff x="1367510" y="76523"/>
            <a:chExt cx="2285678" cy="2680250"/>
          </a:xfrm>
        </p:grpSpPr>
        <p:grpSp>
          <p:nvGrpSpPr>
            <p:cNvPr id="907" name="Google Shape;907;p15"/>
            <p:cNvGrpSpPr/>
            <p:nvPr/>
          </p:nvGrpSpPr>
          <p:grpSpPr>
            <a:xfrm>
              <a:off x="1367510" y="76523"/>
              <a:ext cx="2285678" cy="2680250"/>
              <a:chOff x="2577852" y="585768"/>
              <a:chExt cx="1509396" cy="1769960"/>
            </a:xfrm>
          </p:grpSpPr>
          <p:sp>
            <p:nvSpPr>
              <p:cNvPr id="908" name="Google Shape;908;p15"/>
              <p:cNvSpPr/>
              <p:nvPr/>
            </p:nvSpPr>
            <p:spPr>
              <a:xfrm>
                <a:off x="2577852" y="585768"/>
                <a:ext cx="1509396" cy="1769960"/>
              </a:xfrm>
              <a:custGeom>
                <a:avLst/>
                <a:gdLst/>
                <a:ahLst/>
                <a:cxnLst/>
                <a:rect l="l" t="t" r="r" b="b"/>
                <a:pathLst>
                  <a:path w="1509396" h="1769960" extrusionOk="0">
                    <a:moveTo>
                      <a:pt x="0" y="0"/>
                    </a:moveTo>
                    <a:lnTo>
                      <a:pt x="0" y="1769961"/>
                    </a:lnTo>
                    <a:lnTo>
                      <a:pt x="1509396" y="1769961"/>
                    </a:lnTo>
                    <a:lnTo>
                      <a:pt x="1509396" y="0"/>
                    </a:lnTo>
                    <a:lnTo>
                      <a:pt x="1321250" y="0"/>
                    </a:lnTo>
                    <a:lnTo>
                      <a:pt x="1327733" y="119922"/>
                    </a:lnTo>
                    <a:lnTo>
                      <a:pt x="1327733" y="120130"/>
                    </a:lnTo>
                    <a:cubicBezTo>
                      <a:pt x="1340177" y="125132"/>
                      <a:pt x="1349084" y="137087"/>
                      <a:pt x="1349084" y="151319"/>
                    </a:cubicBezTo>
                    <a:cubicBezTo>
                      <a:pt x="1349084" y="169997"/>
                      <a:pt x="1333861" y="185220"/>
                      <a:pt x="1315176" y="185220"/>
                    </a:cubicBezTo>
                    <a:cubicBezTo>
                      <a:pt x="1296497" y="185220"/>
                      <a:pt x="1281274" y="169997"/>
                      <a:pt x="1281274" y="151319"/>
                    </a:cubicBezTo>
                    <a:cubicBezTo>
                      <a:pt x="1281274" y="138601"/>
                      <a:pt x="1288695" y="128006"/>
                      <a:pt x="1299062" y="122226"/>
                    </a:cubicBezTo>
                    <a:lnTo>
                      <a:pt x="1296758" y="0"/>
                    </a:lnTo>
                    <a:lnTo>
                      <a:pt x="1124518" y="0"/>
                    </a:lnTo>
                    <a:lnTo>
                      <a:pt x="1126192" y="119085"/>
                    </a:lnTo>
                    <a:cubicBezTo>
                      <a:pt x="1141027" y="122668"/>
                      <a:pt x="1152144" y="135379"/>
                      <a:pt x="1152144" y="151319"/>
                    </a:cubicBezTo>
                    <a:cubicBezTo>
                      <a:pt x="1152144" y="169997"/>
                      <a:pt x="1137129" y="185220"/>
                      <a:pt x="1118443" y="185220"/>
                    </a:cubicBezTo>
                    <a:cubicBezTo>
                      <a:pt x="1099765" y="185220"/>
                      <a:pt x="1084542" y="169997"/>
                      <a:pt x="1084542" y="151319"/>
                    </a:cubicBezTo>
                    <a:cubicBezTo>
                      <a:pt x="1084542" y="137944"/>
                      <a:pt x="1092539" y="126673"/>
                      <a:pt x="1103797" y="121181"/>
                    </a:cubicBezTo>
                    <a:lnTo>
                      <a:pt x="1098981" y="0"/>
                    </a:lnTo>
                    <a:lnTo>
                      <a:pt x="928408" y="0"/>
                    </a:lnTo>
                    <a:lnTo>
                      <a:pt x="930920" y="119292"/>
                    </a:lnTo>
                    <a:cubicBezTo>
                      <a:pt x="944964" y="123411"/>
                      <a:pt x="955405" y="135942"/>
                      <a:pt x="955412" y="151319"/>
                    </a:cubicBezTo>
                    <a:cubicBezTo>
                      <a:pt x="955412" y="169997"/>
                      <a:pt x="940397" y="185220"/>
                      <a:pt x="921711" y="185220"/>
                    </a:cubicBezTo>
                    <a:cubicBezTo>
                      <a:pt x="903033" y="185220"/>
                      <a:pt x="887810" y="169997"/>
                      <a:pt x="887810" y="151319"/>
                    </a:cubicBezTo>
                    <a:cubicBezTo>
                      <a:pt x="887810" y="135975"/>
                      <a:pt x="898298" y="123646"/>
                      <a:pt x="912295" y="119507"/>
                    </a:cubicBezTo>
                    <a:lnTo>
                      <a:pt x="913340" y="0"/>
                    </a:lnTo>
                    <a:lnTo>
                      <a:pt x="728750" y="0"/>
                    </a:lnTo>
                    <a:lnTo>
                      <a:pt x="733980" y="119292"/>
                    </a:lnTo>
                    <a:cubicBezTo>
                      <a:pt x="748098" y="123364"/>
                      <a:pt x="758680" y="135888"/>
                      <a:pt x="758680" y="151319"/>
                    </a:cubicBezTo>
                    <a:cubicBezTo>
                      <a:pt x="758680" y="169997"/>
                      <a:pt x="743457" y="185220"/>
                      <a:pt x="724771" y="185220"/>
                    </a:cubicBezTo>
                    <a:cubicBezTo>
                      <a:pt x="706093" y="185220"/>
                      <a:pt x="691078" y="169997"/>
                      <a:pt x="691078" y="151319"/>
                    </a:cubicBezTo>
                    <a:cubicBezTo>
                      <a:pt x="691078" y="137409"/>
                      <a:pt x="699382" y="125541"/>
                      <a:pt x="711377" y="120344"/>
                    </a:cubicBezTo>
                    <a:lnTo>
                      <a:pt x="706776" y="0"/>
                    </a:lnTo>
                    <a:lnTo>
                      <a:pt x="524691" y="0"/>
                    </a:lnTo>
                    <a:lnTo>
                      <a:pt x="532225" y="118455"/>
                    </a:lnTo>
                    <a:cubicBezTo>
                      <a:pt x="548834" y="120605"/>
                      <a:pt x="561947" y="134120"/>
                      <a:pt x="561947" y="151319"/>
                    </a:cubicBezTo>
                    <a:cubicBezTo>
                      <a:pt x="561947" y="169997"/>
                      <a:pt x="546725" y="185220"/>
                      <a:pt x="528039" y="185220"/>
                    </a:cubicBezTo>
                    <a:cubicBezTo>
                      <a:pt x="509361" y="185220"/>
                      <a:pt x="494138" y="169997"/>
                      <a:pt x="494138" y="151319"/>
                    </a:cubicBezTo>
                    <a:cubicBezTo>
                      <a:pt x="494138" y="138333"/>
                      <a:pt x="501819" y="127476"/>
                      <a:pt x="512555" y="121804"/>
                    </a:cubicBezTo>
                    <a:lnTo>
                      <a:pt x="511504" y="0"/>
                    </a:lnTo>
                    <a:lnTo>
                      <a:pt x="340516" y="0"/>
                    </a:lnTo>
                    <a:lnTo>
                      <a:pt x="337375" y="118877"/>
                    </a:lnTo>
                    <a:cubicBezTo>
                      <a:pt x="353046" y="121831"/>
                      <a:pt x="365209" y="134790"/>
                      <a:pt x="365215" y="151319"/>
                    </a:cubicBezTo>
                    <a:cubicBezTo>
                      <a:pt x="365215" y="169997"/>
                      <a:pt x="349992" y="185220"/>
                      <a:pt x="331307" y="185220"/>
                    </a:cubicBezTo>
                    <a:cubicBezTo>
                      <a:pt x="312628" y="185220"/>
                      <a:pt x="297405" y="169997"/>
                      <a:pt x="297405" y="151319"/>
                    </a:cubicBezTo>
                    <a:cubicBezTo>
                      <a:pt x="297405" y="139967"/>
                      <a:pt x="303473" y="130457"/>
                      <a:pt x="312052" y="124315"/>
                    </a:cubicBezTo>
                    <a:lnTo>
                      <a:pt x="314986" y="0"/>
                    </a:lnTo>
                    <a:lnTo>
                      <a:pt x="175803" y="0"/>
                    </a:lnTo>
                    <a:lnTo>
                      <a:pt x="137924" y="118248"/>
                    </a:lnTo>
                    <a:cubicBezTo>
                      <a:pt x="154955" y="120002"/>
                      <a:pt x="168276" y="133819"/>
                      <a:pt x="168269" y="151319"/>
                    </a:cubicBezTo>
                    <a:cubicBezTo>
                      <a:pt x="168269" y="169997"/>
                      <a:pt x="153260" y="185220"/>
                      <a:pt x="134575" y="185220"/>
                    </a:cubicBezTo>
                    <a:cubicBezTo>
                      <a:pt x="115896" y="185220"/>
                      <a:pt x="100673" y="169997"/>
                      <a:pt x="100673" y="151319"/>
                    </a:cubicBezTo>
                    <a:cubicBezTo>
                      <a:pt x="100673" y="139183"/>
                      <a:pt x="107404" y="129030"/>
                      <a:pt x="116995" y="123063"/>
                    </a:cubicBezTo>
                    <a:lnTo>
                      <a:pt x="140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5"/>
              <p:cNvSpPr/>
              <p:nvPr/>
            </p:nvSpPr>
            <p:spPr>
              <a:xfrm>
                <a:off x="2732386" y="841380"/>
                <a:ext cx="16743" cy="1450379"/>
              </a:xfrm>
              <a:custGeom>
                <a:avLst/>
                <a:gdLst/>
                <a:ahLst/>
                <a:cxnLst/>
                <a:rect l="l" t="t" r="r" b="b"/>
                <a:pathLst>
                  <a:path w="16743" h="1450379" extrusionOk="0">
                    <a:moveTo>
                      <a:pt x="0" y="0"/>
                    </a:moveTo>
                    <a:lnTo>
                      <a:pt x="6075" y="1450380"/>
                    </a:lnTo>
                    <a:lnTo>
                      <a:pt x="16743" y="1450172"/>
                    </a:lnTo>
                    <a:lnTo>
                      <a:pt x="106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0" name="Google Shape;910;p15"/>
            <p:cNvGrpSpPr/>
            <p:nvPr/>
          </p:nvGrpSpPr>
          <p:grpSpPr>
            <a:xfrm>
              <a:off x="1458167" y="531943"/>
              <a:ext cx="2104367" cy="2059610"/>
              <a:chOff x="908437" y="1324616"/>
              <a:chExt cx="8760897" cy="1711635"/>
            </a:xfrm>
          </p:grpSpPr>
          <p:sp>
            <p:nvSpPr>
              <p:cNvPr id="911" name="Google Shape;911;p15"/>
              <p:cNvSpPr/>
              <p:nvPr/>
            </p:nvSpPr>
            <p:spPr>
              <a:xfrm>
                <a:off x="908437" y="1324616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>
                <a:off x="908437" y="2297779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5"/>
              <p:cNvSpPr/>
              <p:nvPr/>
            </p:nvSpPr>
            <p:spPr>
              <a:xfrm>
                <a:off x="908437" y="1811197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5"/>
              <p:cNvSpPr/>
              <p:nvPr/>
            </p:nvSpPr>
            <p:spPr>
              <a:xfrm>
                <a:off x="908437" y="2784360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908437" y="1567910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5"/>
              <p:cNvSpPr/>
              <p:nvPr/>
            </p:nvSpPr>
            <p:spPr>
              <a:xfrm>
                <a:off x="908437" y="2541073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5"/>
              <p:cNvSpPr/>
              <p:nvPr/>
            </p:nvSpPr>
            <p:spPr>
              <a:xfrm>
                <a:off x="908437" y="2054491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5"/>
              <p:cNvSpPr/>
              <p:nvPr/>
            </p:nvSpPr>
            <p:spPr>
              <a:xfrm>
                <a:off x="908437" y="3027654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9" name="Google Shape;919;p15"/>
          <p:cNvSpPr/>
          <p:nvPr/>
        </p:nvSpPr>
        <p:spPr>
          <a:xfrm>
            <a:off x="813027" y="586946"/>
            <a:ext cx="10671000" cy="5885831"/>
          </a:xfrm>
          <a:custGeom>
            <a:avLst/>
            <a:gdLst/>
            <a:ahLst/>
            <a:cxnLst/>
            <a:rect l="l" t="t" r="r" b="b"/>
            <a:pathLst>
              <a:path w="9401762" h="4894662" extrusionOk="0">
                <a:moveTo>
                  <a:pt x="23614" y="0"/>
                </a:moveTo>
                <a:lnTo>
                  <a:pt x="22820" y="152400"/>
                </a:lnTo>
                <a:lnTo>
                  <a:pt x="94853" y="158750"/>
                </a:lnTo>
                <a:cubicBezTo>
                  <a:pt x="104120" y="143878"/>
                  <a:pt x="119898" y="133452"/>
                  <a:pt x="138706" y="133547"/>
                </a:cubicBezTo>
                <a:cubicBezTo>
                  <a:pt x="167554" y="133687"/>
                  <a:pt x="190840" y="157290"/>
                  <a:pt x="190700" y="186138"/>
                </a:cubicBezTo>
                <a:cubicBezTo>
                  <a:pt x="190560" y="214979"/>
                  <a:pt x="167154" y="238074"/>
                  <a:pt x="138313" y="237928"/>
                </a:cubicBezTo>
                <a:cubicBezTo>
                  <a:pt x="111964" y="237801"/>
                  <a:pt x="91163" y="218059"/>
                  <a:pt x="87709" y="192684"/>
                </a:cubicBezTo>
                <a:lnTo>
                  <a:pt x="22820" y="186931"/>
                </a:lnTo>
                <a:lnTo>
                  <a:pt x="21828" y="404616"/>
                </a:lnTo>
                <a:lnTo>
                  <a:pt x="92273" y="390131"/>
                </a:lnTo>
                <a:cubicBezTo>
                  <a:pt x="101190" y="373869"/>
                  <a:pt x="117868" y="362649"/>
                  <a:pt x="137716" y="362744"/>
                </a:cubicBezTo>
                <a:cubicBezTo>
                  <a:pt x="166564" y="362883"/>
                  <a:pt x="190046" y="386290"/>
                  <a:pt x="189906" y="415131"/>
                </a:cubicBezTo>
                <a:cubicBezTo>
                  <a:pt x="189767" y="443979"/>
                  <a:pt x="165967" y="467068"/>
                  <a:pt x="137119" y="466922"/>
                </a:cubicBezTo>
                <a:cubicBezTo>
                  <a:pt x="112420" y="466808"/>
                  <a:pt x="92838" y="449510"/>
                  <a:pt x="87511" y="426441"/>
                </a:cubicBezTo>
                <a:lnTo>
                  <a:pt x="21629" y="439738"/>
                </a:lnTo>
                <a:lnTo>
                  <a:pt x="20836" y="608413"/>
                </a:lnTo>
                <a:lnTo>
                  <a:pt x="97234" y="610591"/>
                </a:lnTo>
                <a:cubicBezTo>
                  <a:pt x="106871" y="599211"/>
                  <a:pt x="120442" y="591655"/>
                  <a:pt x="136522" y="591744"/>
                </a:cubicBezTo>
                <a:cubicBezTo>
                  <a:pt x="165370" y="591884"/>
                  <a:pt x="188852" y="615283"/>
                  <a:pt x="188712" y="644131"/>
                </a:cubicBezTo>
                <a:cubicBezTo>
                  <a:pt x="188573" y="672973"/>
                  <a:pt x="164970" y="696271"/>
                  <a:pt x="136128" y="696119"/>
                </a:cubicBezTo>
                <a:cubicBezTo>
                  <a:pt x="107621" y="695979"/>
                  <a:pt x="84736" y="673106"/>
                  <a:pt x="84336" y="644722"/>
                </a:cubicBezTo>
                <a:lnTo>
                  <a:pt x="20638" y="642544"/>
                </a:lnTo>
                <a:lnTo>
                  <a:pt x="19645" y="839191"/>
                </a:lnTo>
                <a:lnTo>
                  <a:pt x="94654" y="841572"/>
                </a:lnTo>
                <a:cubicBezTo>
                  <a:pt x="104260" y="829158"/>
                  <a:pt x="118423" y="820655"/>
                  <a:pt x="135334" y="820738"/>
                </a:cubicBezTo>
                <a:cubicBezTo>
                  <a:pt x="164182" y="820877"/>
                  <a:pt x="187665" y="844283"/>
                  <a:pt x="187525" y="873125"/>
                </a:cubicBezTo>
                <a:cubicBezTo>
                  <a:pt x="187385" y="901973"/>
                  <a:pt x="163782" y="925271"/>
                  <a:pt x="134934" y="925119"/>
                </a:cubicBezTo>
                <a:cubicBezTo>
                  <a:pt x="107118" y="924986"/>
                  <a:pt x="85189" y="902938"/>
                  <a:pt x="83741" y="875506"/>
                </a:cubicBezTo>
                <a:lnTo>
                  <a:pt x="19447" y="873525"/>
                </a:lnTo>
                <a:lnTo>
                  <a:pt x="18454" y="1086841"/>
                </a:lnTo>
                <a:lnTo>
                  <a:pt x="91281" y="1074141"/>
                </a:lnTo>
                <a:cubicBezTo>
                  <a:pt x="100644" y="1059758"/>
                  <a:pt x="115900" y="1049465"/>
                  <a:pt x="134344" y="1049534"/>
                </a:cubicBezTo>
                <a:cubicBezTo>
                  <a:pt x="163185" y="1049674"/>
                  <a:pt x="186668" y="1073474"/>
                  <a:pt x="186528" y="1102322"/>
                </a:cubicBezTo>
                <a:cubicBezTo>
                  <a:pt x="186388" y="1131170"/>
                  <a:pt x="162589" y="1154271"/>
                  <a:pt x="133747" y="1154113"/>
                </a:cubicBezTo>
                <a:cubicBezTo>
                  <a:pt x="107967" y="1153992"/>
                  <a:pt x="87683" y="1135037"/>
                  <a:pt x="83542" y="1110456"/>
                </a:cubicBezTo>
                <a:lnTo>
                  <a:pt x="18256" y="1121766"/>
                </a:lnTo>
                <a:lnTo>
                  <a:pt x="17264" y="1311275"/>
                </a:lnTo>
                <a:lnTo>
                  <a:pt x="84336" y="1313263"/>
                </a:lnTo>
                <a:cubicBezTo>
                  <a:pt x="91664" y="1293127"/>
                  <a:pt x="110494" y="1278420"/>
                  <a:pt x="133150" y="1278535"/>
                </a:cubicBezTo>
                <a:cubicBezTo>
                  <a:pt x="161998" y="1278674"/>
                  <a:pt x="185480" y="1302474"/>
                  <a:pt x="185341" y="1331316"/>
                </a:cubicBezTo>
                <a:cubicBezTo>
                  <a:pt x="185201" y="1360164"/>
                  <a:pt x="161598" y="1383265"/>
                  <a:pt x="132756" y="1383113"/>
                </a:cubicBezTo>
                <a:cubicBezTo>
                  <a:pt x="109866" y="1382998"/>
                  <a:pt x="90896" y="1368120"/>
                  <a:pt x="83939" y="1347591"/>
                </a:cubicBezTo>
                <a:lnTo>
                  <a:pt x="17066" y="1345406"/>
                </a:lnTo>
                <a:lnTo>
                  <a:pt x="16272" y="1526978"/>
                </a:lnTo>
                <a:lnTo>
                  <a:pt x="89495" y="1531341"/>
                </a:lnTo>
                <a:cubicBezTo>
                  <a:pt x="98932" y="1517390"/>
                  <a:pt x="113852" y="1507446"/>
                  <a:pt x="131963" y="1507528"/>
                </a:cubicBezTo>
                <a:cubicBezTo>
                  <a:pt x="160804" y="1507668"/>
                  <a:pt x="184287" y="1531468"/>
                  <a:pt x="184147" y="1560316"/>
                </a:cubicBezTo>
                <a:cubicBezTo>
                  <a:pt x="184007" y="1589164"/>
                  <a:pt x="160411" y="1612265"/>
                  <a:pt x="131562" y="1612106"/>
                </a:cubicBezTo>
                <a:cubicBezTo>
                  <a:pt x="104704" y="1611979"/>
                  <a:pt x="83556" y="1591570"/>
                  <a:pt x="80764" y="1565472"/>
                </a:cubicBezTo>
                <a:lnTo>
                  <a:pt x="16073" y="1561306"/>
                </a:lnTo>
                <a:lnTo>
                  <a:pt x="15279" y="1757960"/>
                </a:lnTo>
                <a:lnTo>
                  <a:pt x="88503" y="1760144"/>
                </a:lnTo>
                <a:cubicBezTo>
                  <a:pt x="97951" y="1746263"/>
                  <a:pt x="112914" y="1736636"/>
                  <a:pt x="130966" y="1736725"/>
                </a:cubicBezTo>
                <a:cubicBezTo>
                  <a:pt x="159814" y="1736865"/>
                  <a:pt x="183296" y="1760468"/>
                  <a:pt x="183156" y="1789309"/>
                </a:cubicBezTo>
                <a:cubicBezTo>
                  <a:pt x="183017" y="1818157"/>
                  <a:pt x="159217" y="1841259"/>
                  <a:pt x="130375" y="1841106"/>
                </a:cubicBezTo>
                <a:cubicBezTo>
                  <a:pt x="103459" y="1840973"/>
                  <a:pt x="82491" y="1820443"/>
                  <a:pt x="79772" y="1794275"/>
                </a:cubicBezTo>
                <a:lnTo>
                  <a:pt x="15081" y="1792288"/>
                </a:lnTo>
                <a:lnTo>
                  <a:pt x="14089" y="1988941"/>
                </a:lnTo>
                <a:lnTo>
                  <a:pt x="86122" y="1991125"/>
                </a:lnTo>
                <a:cubicBezTo>
                  <a:pt x="95367" y="1976145"/>
                  <a:pt x="111086" y="1965630"/>
                  <a:pt x="129975" y="1965725"/>
                </a:cubicBezTo>
                <a:cubicBezTo>
                  <a:pt x="158823" y="1965865"/>
                  <a:pt x="182109" y="1989265"/>
                  <a:pt x="181969" y="2018113"/>
                </a:cubicBezTo>
                <a:cubicBezTo>
                  <a:pt x="181829" y="2046954"/>
                  <a:pt x="158226" y="2070252"/>
                  <a:pt x="129378" y="2070100"/>
                </a:cubicBezTo>
                <a:cubicBezTo>
                  <a:pt x="103263" y="2069973"/>
                  <a:pt x="82719" y="2050510"/>
                  <a:pt x="78978" y="2025453"/>
                </a:cubicBezTo>
                <a:lnTo>
                  <a:pt x="13891" y="2023269"/>
                </a:lnTo>
                <a:lnTo>
                  <a:pt x="12898" y="2202460"/>
                </a:lnTo>
                <a:lnTo>
                  <a:pt x="92472" y="2209406"/>
                </a:lnTo>
                <a:cubicBezTo>
                  <a:pt x="101919" y="2200332"/>
                  <a:pt x="114652" y="2194655"/>
                  <a:pt x="128788" y="2194719"/>
                </a:cubicBezTo>
                <a:cubicBezTo>
                  <a:pt x="157629" y="2194859"/>
                  <a:pt x="180915" y="2218265"/>
                  <a:pt x="180775" y="2247106"/>
                </a:cubicBezTo>
                <a:cubicBezTo>
                  <a:pt x="180635" y="2275955"/>
                  <a:pt x="157032" y="2299449"/>
                  <a:pt x="128191" y="2299297"/>
                </a:cubicBezTo>
                <a:cubicBezTo>
                  <a:pt x="99345" y="2299157"/>
                  <a:pt x="76258" y="2275554"/>
                  <a:pt x="76398" y="2246713"/>
                </a:cubicBezTo>
                <a:cubicBezTo>
                  <a:pt x="76405" y="2245290"/>
                  <a:pt x="77074" y="2244122"/>
                  <a:pt x="77192" y="2242744"/>
                </a:cubicBezTo>
                <a:lnTo>
                  <a:pt x="12898" y="2236984"/>
                </a:lnTo>
                <a:lnTo>
                  <a:pt x="11906" y="2442966"/>
                </a:lnTo>
                <a:lnTo>
                  <a:pt x="86519" y="2445150"/>
                </a:lnTo>
                <a:cubicBezTo>
                  <a:pt x="96100" y="2432406"/>
                  <a:pt x="110628" y="2423649"/>
                  <a:pt x="127791" y="2423719"/>
                </a:cubicBezTo>
                <a:cubicBezTo>
                  <a:pt x="156639" y="2423858"/>
                  <a:pt x="179924" y="2447455"/>
                  <a:pt x="179784" y="2476303"/>
                </a:cubicBezTo>
                <a:cubicBezTo>
                  <a:pt x="179645" y="2505151"/>
                  <a:pt x="156042" y="2528449"/>
                  <a:pt x="127200" y="2528291"/>
                </a:cubicBezTo>
                <a:cubicBezTo>
                  <a:pt x="99597" y="2528158"/>
                  <a:pt x="77569" y="2506408"/>
                  <a:pt x="75803" y="2479281"/>
                </a:cubicBezTo>
                <a:lnTo>
                  <a:pt x="11708" y="2477097"/>
                </a:lnTo>
                <a:lnTo>
                  <a:pt x="10517" y="2695975"/>
                </a:lnTo>
                <a:lnTo>
                  <a:pt x="80169" y="2681688"/>
                </a:lnTo>
                <a:cubicBezTo>
                  <a:pt x="88816" y="2664581"/>
                  <a:pt x="106137" y="2652617"/>
                  <a:pt x="126603" y="2652713"/>
                </a:cubicBezTo>
                <a:cubicBezTo>
                  <a:pt x="155451" y="2652852"/>
                  <a:pt x="178730" y="2676455"/>
                  <a:pt x="178591" y="2705297"/>
                </a:cubicBezTo>
                <a:cubicBezTo>
                  <a:pt x="178451" y="2734145"/>
                  <a:pt x="155051" y="2757450"/>
                  <a:pt x="126203" y="2757291"/>
                </a:cubicBezTo>
                <a:cubicBezTo>
                  <a:pt x="101899" y="2757170"/>
                  <a:pt x="82314" y="2740114"/>
                  <a:pt x="76597" y="2717603"/>
                </a:cubicBezTo>
                <a:lnTo>
                  <a:pt x="10319" y="2731097"/>
                </a:lnTo>
                <a:lnTo>
                  <a:pt x="9525" y="2906516"/>
                </a:lnTo>
                <a:lnTo>
                  <a:pt x="80566" y="2908897"/>
                </a:lnTo>
                <a:cubicBezTo>
                  <a:pt x="89574" y="2892959"/>
                  <a:pt x="105809" y="2881630"/>
                  <a:pt x="125409" y="2881713"/>
                </a:cubicBezTo>
                <a:cubicBezTo>
                  <a:pt x="154257" y="2881852"/>
                  <a:pt x="177543" y="2905449"/>
                  <a:pt x="177403" y="2934297"/>
                </a:cubicBezTo>
                <a:cubicBezTo>
                  <a:pt x="177263" y="2963145"/>
                  <a:pt x="153857" y="2986246"/>
                  <a:pt x="125016" y="2986088"/>
                </a:cubicBezTo>
                <a:cubicBezTo>
                  <a:pt x="99411" y="2985967"/>
                  <a:pt x="79155" y="2967164"/>
                  <a:pt x="74811" y="2942831"/>
                </a:cubicBezTo>
                <a:lnTo>
                  <a:pt x="9525" y="2940844"/>
                </a:lnTo>
                <a:lnTo>
                  <a:pt x="8533" y="3137497"/>
                </a:lnTo>
                <a:lnTo>
                  <a:pt x="78184" y="3139681"/>
                </a:lnTo>
                <a:cubicBezTo>
                  <a:pt x="86846" y="3122619"/>
                  <a:pt x="103983" y="3110605"/>
                  <a:pt x="124420" y="3110706"/>
                </a:cubicBezTo>
                <a:cubicBezTo>
                  <a:pt x="153267" y="3110846"/>
                  <a:pt x="176552" y="3134449"/>
                  <a:pt x="176413" y="3163291"/>
                </a:cubicBezTo>
                <a:cubicBezTo>
                  <a:pt x="176273" y="3192139"/>
                  <a:pt x="152670" y="3215247"/>
                  <a:pt x="123825" y="3215088"/>
                </a:cubicBezTo>
                <a:cubicBezTo>
                  <a:pt x="98896" y="3214967"/>
                  <a:pt x="79106" y="3197200"/>
                  <a:pt x="74017" y="3173813"/>
                </a:cubicBezTo>
                <a:lnTo>
                  <a:pt x="8334" y="3171825"/>
                </a:lnTo>
                <a:lnTo>
                  <a:pt x="7541" y="3351410"/>
                </a:lnTo>
                <a:lnTo>
                  <a:pt x="83939" y="3358356"/>
                </a:lnTo>
                <a:cubicBezTo>
                  <a:pt x="93574" y="3347130"/>
                  <a:pt x="107280" y="3339846"/>
                  <a:pt x="123229" y="3339903"/>
                </a:cubicBezTo>
                <a:cubicBezTo>
                  <a:pt x="152073" y="3340043"/>
                  <a:pt x="175358" y="3363443"/>
                  <a:pt x="175219" y="3392291"/>
                </a:cubicBezTo>
                <a:cubicBezTo>
                  <a:pt x="175079" y="3421139"/>
                  <a:pt x="151679" y="3444247"/>
                  <a:pt x="122833" y="3444081"/>
                </a:cubicBezTo>
                <a:cubicBezTo>
                  <a:pt x="93988" y="3443942"/>
                  <a:pt x="70503" y="3420739"/>
                  <a:pt x="70644" y="3391891"/>
                </a:cubicBezTo>
                <a:lnTo>
                  <a:pt x="7342" y="3386138"/>
                </a:lnTo>
                <a:lnTo>
                  <a:pt x="6151" y="3591325"/>
                </a:lnTo>
                <a:lnTo>
                  <a:pt x="78581" y="3593706"/>
                </a:lnTo>
                <a:cubicBezTo>
                  <a:pt x="87892" y="3579044"/>
                  <a:pt x="103383" y="3568834"/>
                  <a:pt x="122039" y="3568897"/>
                </a:cubicBezTo>
                <a:cubicBezTo>
                  <a:pt x="150886" y="3569037"/>
                  <a:pt x="174171" y="3592443"/>
                  <a:pt x="174031" y="3621285"/>
                </a:cubicBezTo>
                <a:cubicBezTo>
                  <a:pt x="173892" y="3650132"/>
                  <a:pt x="150485" y="3673462"/>
                  <a:pt x="121642" y="3673278"/>
                </a:cubicBezTo>
                <a:cubicBezTo>
                  <a:pt x="95295" y="3673151"/>
                  <a:pt x="74494" y="3653212"/>
                  <a:pt x="71041" y="3627838"/>
                </a:cubicBezTo>
                <a:lnTo>
                  <a:pt x="6151" y="3625850"/>
                </a:lnTo>
                <a:lnTo>
                  <a:pt x="5159" y="3842741"/>
                </a:lnTo>
                <a:lnTo>
                  <a:pt x="73223" y="3828853"/>
                </a:lnTo>
                <a:cubicBezTo>
                  <a:pt x="81440" y="3810610"/>
                  <a:pt x="99753" y="3797637"/>
                  <a:pt x="121047" y="3797700"/>
                </a:cubicBezTo>
                <a:cubicBezTo>
                  <a:pt x="149895" y="3797840"/>
                  <a:pt x="173377" y="3821436"/>
                  <a:pt x="173238" y="3850285"/>
                </a:cubicBezTo>
                <a:cubicBezTo>
                  <a:pt x="173098" y="3879132"/>
                  <a:pt x="149298" y="3902437"/>
                  <a:pt x="120451" y="3902272"/>
                </a:cubicBezTo>
                <a:cubicBezTo>
                  <a:pt x="96712" y="3902158"/>
                  <a:pt x="77678" y="3886092"/>
                  <a:pt x="71438" y="3864375"/>
                </a:cubicBezTo>
                <a:lnTo>
                  <a:pt x="4961" y="3877869"/>
                </a:lnTo>
                <a:lnTo>
                  <a:pt x="3969" y="4050310"/>
                </a:lnTo>
                <a:lnTo>
                  <a:pt x="75604" y="4052494"/>
                </a:lnTo>
                <a:cubicBezTo>
                  <a:pt x="84811" y="4037343"/>
                  <a:pt x="100833" y="4026580"/>
                  <a:pt x="119856" y="4026694"/>
                </a:cubicBezTo>
                <a:cubicBezTo>
                  <a:pt x="148701" y="4026833"/>
                  <a:pt x="172183" y="4050633"/>
                  <a:pt x="172044" y="4079481"/>
                </a:cubicBezTo>
                <a:cubicBezTo>
                  <a:pt x="171904" y="4108323"/>
                  <a:pt x="148301" y="4131437"/>
                  <a:pt x="119459" y="4131272"/>
                </a:cubicBezTo>
                <a:cubicBezTo>
                  <a:pt x="93450" y="4131145"/>
                  <a:pt x="72926" y="4111727"/>
                  <a:pt x="69056" y="4086822"/>
                </a:cubicBezTo>
                <a:lnTo>
                  <a:pt x="3770" y="4084835"/>
                </a:lnTo>
                <a:lnTo>
                  <a:pt x="2976" y="4281291"/>
                </a:lnTo>
                <a:lnTo>
                  <a:pt x="73223" y="4283475"/>
                </a:lnTo>
                <a:cubicBezTo>
                  <a:pt x="82140" y="4267213"/>
                  <a:pt x="98812" y="4255618"/>
                  <a:pt x="118666" y="4255694"/>
                </a:cubicBezTo>
                <a:cubicBezTo>
                  <a:pt x="147514" y="4255834"/>
                  <a:pt x="170996" y="4279634"/>
                  <a:pt x="170856" y="4308475"/>
                </a:cubicBezTo>
                <a:cubicBezTo>
                  <a:pt x="170717" y="4337323"/>
                  <a:pt x="147114" y="4360437"/>
                  <a:pt x="118269" y="4360266"/>
                </a:cubicBezTo>
                <a:cubicBezTo>
                  <a:pt x="92948" y="4360145"/>
                  <a:pt x="72927" y="4341736"/>
                  <a:pt x="68263" y="4317803"/>
                </a:cubicBezTo>
                <a:lnTo>
                  <a:pt x="2778" y="4315816"/>
                </a:lnTo>
                <a:lnTo>
                  <a:pt x="1984" y="4495203"/>
                </a:lnTo>
                <a:lnTo>
                  <a:pt x="79375" y="4502150"/>
                </a:lnTo>
                <a:cubicBezTo>
                  <a:pt x="88981" y="4491679"/>
                  <a:pt x="102347" y="4484643"/>
                  <a:pt x="117673" y="4484688"/>
                </a:cubicBezTo>
                <a:cubicBezTo>
                  <a:pt x="146517" y="4484827"/>
                  <a:pt x="169999" y="4508627"/>
                  <a:pt x="169859" y="4537475"/>
                </a:cubicBezTo>
                <a:cubicBezTo>
                  <a:pt x="169720" y="4566317"/>
                  <a:pt x="145920" y="4589456"/>
                  <a:pt x="117078" y="4589266"/>
                </a:cubicBezTo>
                <a:cubicBezTo>
                  <a:pt x="88233" y="4589126"/>
                  <a:pt x="65146" y="4565726"/>
                  <a:pt x="65286" y="4536878"/>
                </a:cubicBezTo>
                <a:cubicBezTo>
                  <a:pt x="65288" y="4536364"/>
                  <a:pt x="65665" y="4535996"/>
                  <a:pt x="65683" y="4535488"/>
                </a:cubicBezTo>
                <a:lnTo>
                  <a:pt x="1786" y="4529735"/>
                </a:lnTo>
                <a:lnTo>
                  <a:pt x="794" y="4735316"/>
                </a:lnTo>
                <a:lnTo>
                  <a:pt x="73819" y="4737697"/>
                </a:lnTo>
                <a:cubicBezTo>
                  <a:pt x="83234" y="4723607"/>
                  <a:pt x="98269" y="4713770"/>
                  <a:pt x="116483" y="4713885"/>
                </a:cubicBezTo>
                <a:cubicBezTo>
                  <a:pt x="145329" y="4714024"/>
                  <a:pt x="168812" y="4737424"/>
                  <a:pt x="168672" y="4766272"/>
                </a:cubicBezTo>
                <a:cubicBezTo>
                  <a:pt x="168532" y="4795120"/>
                  <a:pt x="144929" y="4818457"/>
                  <a:pt x="116086" y="4818260"/>
                </a:cubicBezTo>
                <a:cubicBezTo>
                  <a:pt x="89346" y="4818133"/>
                  <a:pt x="68435" y="4797756"/>
                  <a:pt x="65484" y="4771828"/>
                </a:cubicBezTo>
                <a:lnTo>
                  <a:pt x="595" y="4769644"/>
                </a:lnTo>
                <a:lnTo>
                  <a:pt x="0" y="4894663"/>
                </a:lnTo>
                <a:lnTo>
                  <a:pt x="9401762" y="4888110"/>
                </a:lnTo>
                <a:lnTo>
                  <a:pt x="9401762" y="10319"/>
                </a:lnTo>
                <a:lnTo>
                  <a:pt x="2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0" name="Google Shape;920;p15"/>
          <p:cNvGrpSpPr/>
          <p:nvPr/>
        </p:nvGrpSpPr>
        <p:grpSpPr>
          <a:xfrm>
            <a:off x="1265424" y="1164236"/>
            <a:ext cx="9954131" cy="4987129"/>
            <a:chOff x="908437" y="1324616"/>
            <a:chExt cx="8760897" cy="4144543"/>
          </a:xfrm>
        </p:grpSpPr>
        <p:sp>
          <p:nvSpPr>
            <p:cNvPr id="921" name="Google Shape;921;p15"/>
            <p:cNvSpPr/>
            <p:nvPr/>
          </p:nvSpPr>
          <p:spPr>
            <a:xfrm>
              <a:off x="908437" y="1324616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908437" y="3270948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908437" y="2297779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908437" y="4244111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1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908437" y="1811197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908437" y="3757529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908437" y="2784360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908437" y="4730693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1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908437" y="5217274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908437" y="1567910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908437" y="3514235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908437" y="2541073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908437" y="4487398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908437" y="2054491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908437" y="4000817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908437" y="3027654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908437" y="4973980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908437" y="5460562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9" name="Google Shape;939;p15"/>
          <p:cNvSpPr/>
          <p:nvPr/>
        </p:nvSpPr>
        <p:spPr>
          <a:xfrm>
            <a:off x="1667750" y="28729"/>
            <a:ext cx="419089" cy="993914"/>
          </a:xfrm>
          <a:custGeom>
            <a:avLst/>
            <a:gdLst/>
            <a:ahLst/>
            <a:cxnLst/>
            <a:rect l="l" t="t" r="r" b="b"/>
            <a:pathLst>
              <a:path w="185849" h="440760" extrusionOk="0">
                <a:moveTo>
                  <a:pt x="92958" y="0"/>
                </a:moveTo>
                <a:cubicBezTo>
                  <a:pt x="41322" y="0"/>
                  <a:pt x="0" y="43760"/>
                  <a:pt x="0" y="97110"/>
                </a:cubicBezTo>
                <a:cubicBezTo>
                  <a:pt x="0" y="106547"/>
                  <a:pt x="2277" y="115481"/>
                  <a:pt x="4822" y="124315"/>
                </a:cubicBezTo>
                <a:lnTo>
                  <a:pt x="31411" y="124315"/>
                </a:lnTo>
                <a:cubicBezTo>
                  <a:pt x="31344" y="123893"/>
                  <a:pt x="31544" y="123491"/>
                  <a:pt x="31411" y="123062"/>
                </a:cubicBezTo>
                <a:cubicBezTo>
                  <a:pt x="28463" y="114898"/>
                  <a:pt x="26789" y="106105"/>
                  <a:pt x="26789" y="97110"/>
                </a:cubicBezTo>
                <a:cubicBezTo>
                  <a:pt x="26789" y="57443"/>
                  <a:pt x="56726" y="25738"/>
                  <a:pt x="92958" y="25744"/>
                </a:cubicBezTo>
                <a:cubicBezTo>
                  <a:pt x="129123" y="25744"/>
                  <a:pt x="159060" y="57443"/>
                  <a:pt x="159060" y="97110"/>
                </a:cubicBezTo>
                <a:cubicBezTo>
                  <a:pt x="159060" y="97439"/>
                  <a:pt x="158926" y="112809"/>
                  <a:pt x="158859" y="124315"/>
                </a:cubicBezTo>
                <a:cubicBezTo>
                  <a:pt x="158859" y="128568"/>
                  <a:pt x="158859" y="131990"/>
                  <a:pt x="158859" y="134361"/>
                </a:cubicBezTo>
                <a:cubicBezTo>
                  <a:pt x="158592" y="192078"/>
                  <a:pt x="157587" y="379092"/>
                  <a:pt x="157587" y="378811"/>
                </a:cubicBezTo>
                <a:cubicBezTo>
                  <a:pt x="154506" y="399700"/>
                  <a:pt x="136893" y="415023"/>
                  <a:pt x="115528" y="415023"/>
                </a:cubicBezTo>
                <a:cubicBezTo>
                  <a:pt x="91485" y="415023"/>
                  <a:pt x="71996" y="396298"/>
                  <a:pt x="71996" y="373165"/>
                </a:cubicBezTo>
                <a:lnTo>
                  <a:pt x="74339" y="134361"/>
                </a:lnTo>
                <a:lnTo>
                  <a:pt x="74541" y="124315"/>
                </a:lnTo>
                <a:lnTo>
                  <a:pt x="74742" y="100459"/>
                </a:lnTo>
                <a:cubicBezTo>
                  <a:pt x="74809" y="93353"/>
                  <a:pt x="68915" y="87761"/>
                  <a:pt x="61548" y="87694"/>
                </a:cubicBezTo>
                <a:cubicBezTo>
                  <a:pt x="54181" y="87620"/>
                  <a:pt x="48020" y="93146"/>
                  <a:pt x="47953" y="100251"/>
                </a:cubicBezTo>
                <a:lnTo>
                  <a:pt x="47752" y="124315"/>
                </a:lnTo>
                <a:lnTo>
                  <a:pt x="47550" y="134361"/>
                </a:lnTo>
                <a:lnTo>
                  <a:pt x="45207" y="372951"/>
                </a:lnTo>
                <a:cubicBezTo>
                  <a:pt x="45207" y="410422"/>
                  <a:pt x="76684" y="440767"/>
                  <a:pt x="115528" y="440761"/>
                </a:cubicBezTo>
                <a:cubicBezTo>
                  <a:pt x="150487" y="440761"/>
                  <a:pt x="179286" y="415914"/>
                  <a:pt x="184175" y="382581"/>
                </a:cubicBezTo>
                <a:cubicBezTo>
                  <a:pt x="184443" y="381101"/>
                  <a:pt x="185381" y="195232"/>
                  <a:pt x="185648" y="134361"/>
                </a:cubicBezTo>
                <a:cubicBezTo>
                  <a:pt x="185648" y="131896"/>
                  <a:pt x="185648" y="128501"/>
                  <a:pt x="185648" y="124315"/>
                </a:cubicBezTo>
                <a:cubicBezTo>
                  <a:pt x="185715" y="112996"/>
                  <a:pt x="185849" y="98115"/>
                  <a:pt x="185849" y="97110"/>
                </a:cubicBezTo>
                <a:cubicBezTo>
                  <a:pt x="185849" y="43760"/>
                  <a:pt x="144528" y="0"/>
                  <a:pt x="92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5"/>
          <p:cNvSpPr>
            <a:spLocks noGrp="1"/>
          </p:cNvSpPr>
          <p:nvPr>
            <p:ph type="pic" idx="2"/>
          </p:nvPr>
        </p:nvSpPr>
        <p:spPr>
          <a:xfrm>
            <a:off x="6593750" y="964413"/>
            <a:ext cx="4121400" cy="5130900"/>
          </a:xfrm>
          <a:prstGeom prst="rect">
            <a:avLst/>
          </a:prstGeom>
          <a:noFill/>
          <a:ln>
            <a:noFill/>
          </a:ln>
        </p:spPr>
      </p:sp>
      <p:sp>
        <p:nvSpPr>
          <p:cNvPr id="941" name="Google Shape;941;p15"/>
          <p:cNvSpPr txBox="1">
            <a:spLocks noGrp="1"/>
          </p:cNvSpPr>
          <p:nvPr>
            <p:ph type="title"/>
          </p:nvPr>
        </p:nvSpPr>
        <p:spPr>
          <a:xfrm>
            <a:off x="1530150" y="1036175"/>
            <a:ext cx="4707300" cy="1645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4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2" name="Google Shape;942;p15"/>
          <p:cNvSpPr txBox="1">
            <a:spLocks noGrp="1"/>
          </p:cNvSpPr>
          <p:nvPr>
            <p:ph type="body" idx="1"/>
          </p:nvPr>
        </p:nvSpPr>
        <p:spPr>
          <a:xfrm>
            <a:off x="1530150" y="2798800"/>
            <a:ext cx="4707300" cy="353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9pPr>
          </a:lstStyle>
          <a:p>
            <a:endParaRPr/>
          </a:p>
        </p:txBody>
      </p:sp>
      <p:sp>
        <p:nvSpPr>
          <p:cNvPr id="943" name="Google Shape;943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17"/>
          <p:cNvGrpSpPr/>
          <p:nvPr/>
        </p:nvGrpSpPr>
        <p:grpSpPr>
          <a:xfrm>
            <a:off x="-14298" y="-1175"/>
            <a:ext cx="12230660" cy="6862785"/>
            <a:chOff x="-14298" y="-1175"/>
            <a:chExt cx="12230660" cy="6862785"/>
          </a:xfrm>
        </p:grpSpPr>
        <p:sp>
          <p:nvSpPr>
            <p:cNvPr id="1021" name="Google Shape;1021;p17"/>
            <p:cNvSpPr/>
            <p:nvPr/>
          </p:nvSpPr>
          <p:spPr>
            <a:xfrm rot="5400000">
              <a:off x="-1057068" y="3371761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7"/>
            <p:cNvSpPr/>
            <p:nvPr/>
          </p:nvSpPr>
          <p:spPr>
            <a:xfrm rot="5400000">
              <a:off x="-1227653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7"/>
            <p:cNvSpPr/>
            <p:nvPr/>
          </p:nvSpPr>
          <p:spPr>
            <a:xfrm rot="5400000">
              <a:off x="-140680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7"/>
            <p:cNvSpPr/>
            <p:nvPr/>
          </p:nvSpPr>
          <p:spPr>
            <a:xfrm rot="5400000">
              <a:off x="-158595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7"/>
            <p:cNvSpPr/>
            <p:nvPr/>
          </p:nvSpPr>
          <p:spPr>
            <a:xfrm rot="5400000">
              <a:off x="-176510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7"/>
            <p:cNvSpPr/>
            <p:nvPr/>
          </p:nvSpPr>
          <p:spPr>
            <a:xfrm rot="5400000">
              <a:off x="-194425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7"/>
            <p:cNvSpPr/>
            <p:nvPr/>
          </p:nvSpPr>
          <p:spPr>
            <a:xfrm rot="5400000">
              <a:off x="-212340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 rot="5400000">
              <a:off x="-230255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7"/>
            <p:cNvSpPr/>
            <p:nvPr/>
          </p:nvSpPr>
          <p:spPr>
            <a:xfrm rot="5400000">
              <a:off x="-248170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7"/>
            <p:cNvSpPr/>
            <p:nvPr/>
          </p:nvSpPr>
          <p:spPr>
            <a:xfrm rot="5400000">
              <a:off x="-266085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7"/>
            <p:cNvSpPr/>
            <p:nvPr/>
          </p:nvSpPr>
          <p:spPr>
            <a:xfrm rot="5400000">
              <a:off x="-284000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 rot="5400000">
              <a:off x="-301915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7"/>
            <p:cNvSpPr/>
            <p:nvPr/>
          </p:nvSpPr>
          <p:spPr>
            <a:xfrm rot="5400000">
              <a:off x="-319830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7"/>
            <p:cNvSpPr/>
            <p:nvPr/>
          </p:nvSpPr>
          <p:spPr>
            <a:xfrm rot="5400000">
              <a:off x="-3377458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 rot="5400000">
              <a:off x="1433921" y="3370536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 rot="5400000">
              <a:off x="1263336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 rot="5400000">
              <a:off x="1084185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 rot="5400000">
              <a:off x="905035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 rot="5400000">
              <a:off x="72588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 rot="5400000">
              <a:off x="54673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 rot="5400000">
              <a:off x="36758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7"/>
            <p:cNvSpPr/>
            <p:nvPr/>
          </p:nvSpPr>
          <p:spPr>
            <a:xfrm rot="5400000">
              <a:off x="188433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 rot="5400000">
              <a:off x="9283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 rot="5400000">
              <a:off x="-169867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 rot="5400000">
              <a:off x="-34901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 rot="5400000">
              <a:off x="-52816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 rot="5400000">
              <a:off x="-70731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 rot="5400000">
              <a:off x="-886469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 rot="5400000">
              <a:off x="3924910" y="3372374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 rot="5400000">
              <a:off x="375432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 rot="5400000">
              <a:off x="357517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7"/>
            <p:cNvSpPr/>
            <p:nvPr/>
          </p:nvSpPr>
          <p:spPr>
            <a:xfrm rot="5400000">
              <a:off x="339602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7"/>
            <p:cNvSpPr/>
            <p:nvPr/>
          </p:nvSpPr>
          <p:spPr>
            <a:xfrm rot="5400000">
              <a:off x="321687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 rot="5400000">
              <a:off x="303772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 rot="5400000">
              <a:off x="285857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 rot="5400000">
              <a:off x="267942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7"/>
            <p:cNvSpPr/>
            <p:nvPr/>
          </p:nvSpPr>
          <p:spPr>
            <a:xfrm rot="5400000">
              <a:off x="250027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 rot="5400000">
              <a:off x="232112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 rot="5400000">
              <a:off x="2141971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 rot="5400000">
              <a:off x="1962821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7"/>
            <p:cNvSpPr/>
            <p:nvPr/>
          </p:nvSpPr>
          <p:spPr>
            <a:xfrm rot="5400000">
              <a:off x="1783670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7"/>
            <p:cNvSpPr/>
            <p:nvPr/>
          </p:nvSpPr>
          <p:spPr>
            <a:xfrm rot="5400000">
              <a:off x="1604520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7"/>
            <p:cNvSpPr/>
            <p:nvPr/>
          </p:nvSpPr>
          <p:spPr>
            <a:xfrm rot="5400000">
              <a:off x="6415899" y="3371149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7"/>
            <p:cNvSpPr/>
            <p:nvPr/>
          </p:nvSpPr>
          <p:spPr>
            <a:xfrm rot="5400000">
              <a:off x="624531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7"/>
            <p:cNvSpPr/>
            <p:nvPr/>
          </p:nvSpPr>
          <p:spPr>
            <a:xfrm rot="5400000">
              <a:off x="606616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 rot="5400000">
              <a:off x="588701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 rot="5400000">
              <a:off x="5707862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7"/>
            <p:cNvSpPr/>
            <p:nvPr/>
          </p:nvSpPr>
          <p:spPr>
            <a:xfrm rot="5400000">
              <a:off x="5528712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7"/>
            <p:cNvSpPr/>
            <p:nvPr/>
          </p:nvSpPr>
          <p:spPr>
            <a:xfrm rot="5400000">
              <a:off x="534956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7"/>
            <p:cNvSpPr/>
            <p:nvPr/>
          </p:nvSpPr>
          <p:spPr>
            <a:xfrm rot="5400000">
              <a:off x="517041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7"/>
            <p:cNvSpPr/>
            <p:nvPr/>
          </p:nvSpPr>
          <p:spPr>
            <a:xfrm rot="5400000">
              <a:off x="499126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7"/>
            <p:cNvSpPr/>
            <p:nvPr/>
          </p:nvSpPr>
          <p:spPr>
            <a:xfrm rot="5400000">
              <a:off x="481211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7"/>
            <p:cNvSpPr/>
            <p:nvPr/>
          </p:nvSpPr>
          <p:spPr>
            <a:xfrm rot="5400000">
              <a:off x="463296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7"/>
            <p:cNvSpPr/>
            <p:nvPr/>
          </p:nvSpPr>
          <p:spPr>
            <a:xfrm rot="5400000">
              <a:off x="445381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7"/>
            <p:cNvSpPr/>
            <p:nvPr/>
          </p:nvSpPr>
          <p:spPr>
            <a:xfrm rot="5400000">
              <a:off x="4274659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7"/>
            <p:cNvSpPr/>
            <p:nvPr/>
          </p:nvSpPr>
          <p:spPr>
            <a:xfrm rot="5400000">
              <a:off x="4095509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7"/>
            <p:cNvSpPr/>
            <p:nvPr/>
          </p:nvSpPr>
          <p:spPr>
            <a:xfrm rot="5400000">
              <a:off x="7831986" y="3372986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7"/>
            <p:cNvSpPr/>
            <p:nvPr/>
          </p:nvSpPr>
          <p:spPr>
            <a:xfrm rot="5400000">
              <a:off x="7661400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 rot="5400000">
              <a:off x="7482250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 rot="5400000">
              <a:off x="7303099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 rot="5400000">
              <a:off x="7123949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 rot="5400000">
              <a:off x="694479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 rot="5400000">
              <a:off x="676564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 rot="5400000">
              <a:off x="658649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 rot="5400000">
              <a:off x="871918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 rot="5400000">
              <a:off x="854003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7"/>
            <p:cNvSpPr/>
            <p:nvPr/>
          </p:nvSpPr>
          <p:spPr>
            <a:xfrm rot="5400000">
              <a:off x="836088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7"/>
            <p:cNvSpPr/>
            <p:nvPr/>
          </p:nvSpPr>
          <p:spPr>
            <a:xfrm rot="5400000">
              <a:off x="818173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7"/>
            <p:cNvSpPr/>
            <p:nvPr/>
          </p:nvSpPr>
          <p:spPr>
            <a:xfrm rot="5400000">
              <a:off x="800258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17"/>
          <p:cNvGrpSpPr/>
          <p:nvPr/>
        </p:nvGrpSpPr>
        <p:grpSpPr>
          <a:xfrm>
            <a:off x="8860409" y="3015919"/>
            <a:ext cx="3323627" cy="3318196"/>
            <a:chOff x="1632025" y="2099075"/>
            <a:chExt cx="3922609" cy="3916200"/>
          </a:xfrm>
        </p:grpSpPr>
        <p:sp>
          <p:nvSpPr>
            <p:cNvPr id="1091" name="Google Shape;1091;p17"/>
            <p:cNvSpPr/>
            <p:nvPr/>
          </p:nvSpPr>
          <p:spPr>
            <a:xfrm>
              <a:off x="1638434" y="2099075"/>
              <a:ext cx="3916200" cy="391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1632025" y="2104877"/>
              <a:ext cx="3916200" cy="609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7"/>
          <p:cNvSpPr/>
          <p:nvPr/>
        </p:nvSpPr>
        <p:spPr>
          <a:xfrm>
            <a:off x="813027" y="586946"/>
            <a:ext cx="10671000" cy="5885831"/>
          </a:xfrm>
          <a:custGeom>
            <a:avLst/>
            <a:gdLst/>
            <a:ahLst/>
            <a:cxnLst/>
            <a:rect l="l" t="t" r="r" b="b"/>
            <a:pathLst>
              <a:path w="9401762" h="4894662" extrusionOk="0">
                <a:moveTo>
                  <a:pt x="23614" y="0"/>
                </a:moveTo>
                <a:lnTo>
                  <a:pt x="22820" y="152400"/>
                </a:lnTo>
                <a:lnTo>
                  <a:pt x="94853" y="158750"/>
                </a:lnTo>
                <a:cubicBezTo>
                  <a:pt x="104120" y="143878"/>
                  <a:pt x="119898" y="133452"/>
                  <a:pt x="138706" y="133547"/>
                </a:cubicBezTo>
                <a:cubicBezTo>
                  <a:pt x="167554" y="133687"/>
                  <a:pt x="190840" y="157290"/>
                  <a:pt x="190700" y="186138"/>
                </a:cubicBezTo>
                <a:cubicBezTo>
                  <a:pt x="190560" y="214979"/>
                  <a:pt x="167154" y="238074"/>
                  <a:pt x="138313" y="237928"/>
                </a:cubicBezTo>
                <a:cubicBezTo>
                  <a:pt x="111964" y="237801"/>
                  <a:pt x="91163" y="218059"/>
                  <a:pt x="87709" y="192684"/>
                </a:cubicBezTo>
                <a:lnTo>
                  <a:pt x="22820" y="186931"/>
                </a:lnTo>
                <a:lnTo>
                  <a:pt x="21828" y="404616"/>
                </a:lnTo>
                <a:lnTo>
                  <a:pt x="92273" y="390131"/>
                </a:lnTo>
                <a:cubicBezTo>
                  <a:pt x="101190" y="373869"/>
                  <a:pt x="117868" y="362649"/>
                  <a:pt x="137716" y="362744"/>
                </a:cubicBezTo>
                <a:cubicBezTo>
                  <a:pt x="166564" y="362883"/>
                  <a:pt x="190046" y="386290"/>
                  <a:pt x="189906" y="415131"/>
                </a:cubicBezTo>
                <a:cubicBezTo>
                  <a:pt x="189767" y="443979"/>
                  <a:pt x="165967" y="467068"/>
                  <a:pt x="137119" y="466922"/>
                </a:cubicBezTo>
                <a:cubicBezTo>
                  <a:pt x="112420" y="466808"/>
                  <a:pt x="92838" y="449510"/>
                  <a:pt x="87511" y="426441"/>
                </a:cubicBezTo>
                <a:lnTo>
                  <a:pt x="21629" y="439738"/>
                </a:lnTo>
                <a:lnTo>
                  <a:pt x="20836" y="608413"/>
                </a:lnTo>
                <a:lnTo>
                  <a:pt x="97234" y="610591"/>
                </a:lnTo>
                <a:cubicBezTo>
                  <a:pt x="106871" y="599211"/>
                  <a:pt x="120442" y="591655"/>
                  <a:pt x="136522" y="591744"/>
                </a:cubicBezTo>
                <a:cubicBezTo>
                  <a:pt x="165370" y="591884"/>
                  <a:pt x="188852" y="615283"/>
                  <a:pt x="188712" y="644131"/>
                </a:cubicBezTo>
                <a:cubicBezTo>
                  <a:pt x="188573" y="672973"/>
                  <a:pt x="164970" y="696271"/>
                  <a:pt x="136128" y="696119"/>
                </a:cubicBezTo>
                <a:cubicBezTo>
                  <a:pt x="107621" y="695979"/>
                  <a:pt x="84736" y="673106"/>
                  <a:pt x="84336" y="644722"/>
                </a:cubicBezTo>
                <a:lnTo>
                  <a:pt x="20638" y="642544"/>
                </a:lnTo>
                <a:lnTo>
                  <a:pt x="19645" y="839191"/>
                </a:lnTo>
                <a:lnTo>
                  <a:pt x="94654" y="841572"/>
                </a:lnTo>
                <a:cubicBezTo>
                  <a:pt x="104260" y="829158"/>
                  <a:pt x="118423" y="820655"/>
                  <a:pt x="135334" y="820738"/>
                </a:cubicBezTo>
                <a:cubicBezTo>
                  <a:pt x="164182" y="820877"/>
                  <a:pt x="187665" y="844283"/>
                  <a:pt x="187525" y="873125"/>
                </a:cubicBezTo>
                <a:cubicBezTo>
                  <a:pt x="187385" y="901973"/>
                  <a:pt x="163782" y="925271"/>
                  <a:pt x="134934" y="925119"/>
                </a:cubicBezTo>
                <a:cubicBezTo>
                  <a:pt x="107118" y="924986"/>
                  <a:pt x="85189" y="902938"/>
                  <a:pt x="83741" y="875506"/>
                </a:cubicBezTo>
                <a:lnTo>
                  <a:pt x="19447" y="873525"/>
                </a:lnTo>
                <a:lnTo>
                  <a:pt x="18454" y="1086841"/>
                </a:lnTo>
                <a:lnTo>
                  <a:pt x="91281" y="1074141"/>
                </a:lnTo>
                <a:cubicBezTo>
                  <a:pt x="100644" y="1059758"/>
                  <a:pt x="115900" y="1049465"/>
                  <a:pt x="134344" y="1049534"/>
                </a:cubicBezTo>
                <a:cubicBezTo>
                  <a:pt x="163185" y="1049674"/>
                  <a:pt x="186668" y="1073474"/>
                  <a:pt x="186528" y="1102322"/>
                </a:cubicBezTo>
                <a:cubicBezTo>
                  <a:pt x="186388" y="1131170"/>
                  <a:pt x="162589" y="1154271"/>
                  <a:pt x="133747" y="1154113"/>
                </a:cubicBezTo>
                <a:cubicBezTo>
                  <a:pt x="107967" y="1153992"/>
                  <a:pt x="87683" y="1135037"/>
                  <a:pt x="83542" y="1110456"/>
                </a:cubicBezTo>
                <a:lnTo>
                  <a:pt x="18256" y="1121766"/>
                </a:lnTo>
                <a:lnTo>
                  <a:pt x="17264" y="1311275"/>
                </a:lnTo>
                <a:lnTo>
                  <a:pt x="84336" y="1313263"/>
                </a:lnTo>
                <a:cubicBezTo>
                  <a:pt x="91664" y="1293127"/>
                  <a:pt x="110494" y="1278420"/>
                  <a:pt x="133150" y="1278535"/>
                </a:cubicBezTo>
                <a:cubicBezTo>
                  <a:pt x="161998" y="1278674"/>
                  <a:pt x="185480" y="1302474"/>
                  <a:pt x="185341" y="1331316"/>
                </a:cubicBezTo>
                <a:cubicBezTo>
                  <a:pt x="185201" y="1360164"/>
                  <a:pt x="161598" y="1383265"/>
                  <a:pt x="132756" y="1383113"/>
                </a:cubicBezTo>
                <a:cubicBezTo>
                  <a:pt x="109866" y="1382998"/>
                  <a:pt x="90896" y="1368120"/>
                  <a:pt x="83939" y="1347591"/>
                </a:cubicBezTo>
                <a:lnTo>
                  <a:pt x="17066" y="1345406"/>
                </a:lnTo>
                <a:lnTo>
                  <a:pt x="16272" y="1526978"/>
                </a:lnTo>
                <a:lnTo>
                  <a:pt x="89495" y="1531341"/>
                </a:lnTo>
                <a:cubicBezTo>
                  <a:pt x="98932" y="1517390"/>
                  <a:pt x="113852" y="1507446"/>
                  <a:pt x="131963" y="1507528"/>
                </a:cubicBezTo>
                <a:cubicBezTo>
                  <a:pt x="160804" y="1507668"/>
                  <a:pt x="184287" y="1531468"/>
                  <a:pt x="184147" y="1560316"/>
                </a:cubicBezTo>
                <a:cubicBezTo>
                  <a:pt x="184007" y="1589164"/>
                  <a:pt x="160411" y="1612265"/>
                  <a:pt x="131562" y="1612106"/>
                </a:cubicBezTo>
                <a:cubicBezTo>
                  <a:pt x="104704" y="1611979"/>
                  <a:pt x="83556" y="1591570"/>
                  <a:pt x="80764" y="1565472"/>
                </a:cubicBezTo>
                <a:lnTo>
                  <a:pt x="16073" y="1561306"/>
                </a:lnTo>
                <a:lnTo>
                  <a:pt x="15279" y="1757960"/>
                </a:lnTo>
                <a:lnTo>
                  <a:pt x="88503" y="1760144"/>
                </a:lnTo>
                <a:cubicBezTo>
                  <a:pt x="97951" y="1746263"/>
                  <a:pt x="112914" y="1736636"/>
                  <a:pt x="130966" y="1736725"/>
                </a:cubicBezTo>
                <a:cubicBezTo>
                  <a:pt x="159814" y="1736865"/>
                  <a:pt x="183296" y="1760468"/>
                  <a:pt x="183156" y="1789309"/>
                </a:cubicBezTo>
                <a:cubicBezTo>
                  <a:pt x="183017" y="1818157"/>
                  <a:pt x="159217" y="1841259"/>
                  <a:pt x="130375" y="1841106"/>
                </a:cubicBezTo>
                <a:cubicBezTo>
                  <a:pt x="103459" y="1840973"/>
                  <a:pt x="82491" y="1820443"/>
                  <a:pt x="79772" y="1794275"/>
                </a:cubicBezTo>
                <a:lnTo>
                  <a:pt x="15081" y="1792288"/>
                </a:lnTo>
                <a:lnTo>
                  <a:pt x="14089" y="1988941"/>
                </a:lnTo>
                <a:lnTo>
                  <a:pt x="86122" y="1991125"/>
                </a:lnTo>
                <a:cubicBezTo>
                  <a:pt x="95367" y="1976145"/>
                  <a:pt x="111086" y="1965630"/>
                  <a:pt x="129975" y="1965725"/>
                </a:cubicBezTo>
                <a:cubicBezTo>
                  <a:pt x="158823" y="1965865"/>
                  <a:pt x="182109" y="1989265"/>
                  <a:pt x="181969" y="2018113"/>
                </a:cubicBezTo>
                <a:cubicBezTo>
                  <a:pt x="181829" y="2046954"/>
                  <a:pt x="158226" y="2070252"/>
                  <a:pt x="129378" y="2070100"/>
                </a:cubicBezTo>
                <a:cubicBezTo>
                  <a:pt x="103263" y="2069973"/>
                  <a:pt x="82719" y="2050510"/>
                  <a:pt x="78978" y="2025453"/>
                </a:cubicBezTo>
                <a:lnTo>
                  <a:pt x="13891" y="2023269"/>
                </a:lnTo>
                <a:lnTo>
                  <a:pt x="12898" y="2202460"/>
                </a:lnTo>
                <a:lnTo>
                  <a:pt x="92472" y="2209406"/>
                </a:lnTo>
                <a:cubicBezTo>
                  <a:pt x="101919" y="2200332"/>
                  <a:pt x="114652" y="2194655"/>
                  <a:pt x="128788" y="2194719"/>
                </a:cubicBezTo>
                <a:cubicBezTo>
                  <a:pt x="157629" y="2194859"/>
                  <a:pt x="180915" y="2218265"/>
                  <a:pt x="180775" y="2247106"/>
                </a:cubicBezTo>
                <a:cubicBezTo>
                  <a:pt x="180635" y="2275955"/>
                  <a:pt x="157032" y="2299449"/>
                  <a:pt x="128191" y="2299297"/>
                </a:cubicBezTo>
                <a:cubicBezTo>
                  <a:pt x="99345" y="2299157"/>
                  <a:pt x="76258" y="2275554"/>
                  <a:pt x="76398" y="2246713"/>
                </a:cubicBezTo>
                <a:cubicBezTo>
                  <a:pt x="76405" y="2245290"/>
                  <a:pt x="77074" y="2244122"/>
                  <a:pt x="77192" y="2242744"/>
                </a:cubicBezTo>
                <a:lnTo>
                  <a:pt x="12898" y="2236984"/>
                </a:lnTo>
                <a:lnTo>
                  <a:pt x="11906" y="2442966"/>
                </a:lnTo>
                <a:lnTo>
                  <a:pt x="86519" y="2445150"/>
                </a:lnTo>
                <a:cubicBezTo>
                  <a:pt x="96100" y="2432406"/>
                  <a:pt x="110628" y="2423649"/>
                  <a:pt x="127791" y="2423719"/>
                </a:cubicBezTo>
                <a:cubicBezTo>
                  <a:pt x="156639" y="2423858"/>
                  <a:pt x="179924" y="2447455"/>
                  <a:pt x="179784" y="2476303"/>
                </a:cubicBezTo>
                <a:cubicBezTo>
                  <a:pt x="179645" y="2505151"/>
                  <a:pt x="156042" y="2528449"/>
                  <a:pt x="127200" y="2528291"/>
                </a:cubicBezTo>
                <a:cubicBezTo>
                  <a:pt x="99597" y="2528158"/>
                  <a:pt x="77569" y="2506408"/>
                  <a:pt x="75803" y="2479281"/>
                </a:cubicBezTo>
                <a:lnTo>
                  <a:pt x="11708" y="2477097"/>
                </a:lnTo>
                <a:lnTo>
                  <a:pt x="10517" y="2695975"/>
                </a:lnTo>
                <a:lnTo>
                  <a:pt x="80169" y="2681688"/>
                </a:lnTo>
                <a:cubicBezTo>
                  <a:pt x="88816" y="2664581"/>
                  <a:pt x="106137" y="2652617"/>
                  <a:pt x="126603" y="2652713"/>
                </a:cubicBezTo>
                <a:cubicBezTo>
                  <a:pt x="155451" y="2652852"/>
                  <a:pt x="178730" y="2676455"/>
                  <a:pt x="178591" y="2705297"/>
                </a:cubicBezTo>
                <a:cubicBezTo>
                  <a:pt x="178451" y="2734145"/>
                  <a:pt x="155051" y="2757450"/>
                  <a:pt x="126203" y="2757291"/>
                </a:cubicBezTo>
                <a:cubicBezTo>
                  <a:pt x="101899" y="2757170"/>
                  <a:pt x="82314" y="2740114"/>
                  <a:pt x="76597" y="2717603"/>
                </a:cubicBezTo>
                <a:lnTo>
                  <a:pt x="10319" y="2731097"/>
                </a:lnTo>
                <a:lnTo>
                  <a:pt x="9525" y="2906516"/>
                </a:lnTo>
                <a:lnTo>
                  <a:pt x="80566" y="2908897"/>
                </a:lnTo>
                <a:cubicBezTo>
                  <a:pt x="89574" y="2892959"/>
                  <a:pt x="105809" y="2881630"/>
                  <a:pt x="125409" y="2881713"/>
                </a:cubicBezTo>
                <a:cubicBezTo>
                  <a:pt x="154257" y="2881852"/>
                  <a:pt x="177543" y="2905449"/>
                  <a:pt x="177403" y="2934297"/>
                </a:cubicBezTo>
                <a:cubicBezTo>
                  <a:pt x="177263" y="2963145"/>
                  <a:pt x="153857" y="2986246"/>
                  <a:pt x="125016" y="2986088"/>
                </a:cubicBezTo>
                <a:cubicBezTo>
                  <a:pt x="99411" y="2985967"/>
                  <a:pt x="79155" y="2967164"/>
                  <a:pt x="74811" y="2942831"/>
                </a:cubicBezTo>
                <a:lnTo>
                  <a:pt x="9525" y="2940844"/>
                </a:lnTo>
                <a:lnTo>
                  <a:pt x="8533" y="3137497"/>
                </a:lnTo>
                <a:lnTo>
                  <a:pt x="78184" y="3139681"/>
                </a:lnTo>
                <a:cubicBezTo>
                  <a:pt x="86846" y="3122619"/>
                  <a:pt x="103983" y="3110605"/>
                  <a:pt x="124420" y="3110706"/>
                </a:cubicBezTo>
                <a:cubicBezTo>
                  <a:pt x="153267" y="3110846"/>
                  <a:pt x="176552" y="3134449"/>
                  <a:pt x="176413" y="3163291"/>
                </a:cubicBezTo>
                <a:cubicBezTo>
                  <a:pt x="176273" y="3192139"/>
                  <a:pt x="152670" y="3215247"/>
                  <a:pt x="123825" y="3215088"/>
                </a:cubicBezTo>
                <a:cubicBezTo>
                  <a:pt x="98896" y="3214967"/>
                  <a:pt x="79106" y="3197200"/>
                  <a:pt x="74017" y="3173813"/>
                </a:cubicBezTo>
                <a:lnTo>
                  <a:pt x="8334" y="3171825"/>
                </a:lnTo>
                <a:lnTo>
                  <a:pt x="7541" y="3351410"/>
                </a:lnTo>
                <a:lnTo>
                  <a:pt x="83939" y="3358356"/>
                </a:lnTo>
                <a:cubicBezTo>
                  <a:pt x="93574" y="3347130"/>
                  <a:pt x="107280" y="3339846"/>
                  <a:pt x="123229" y="3339903"/>
                </a:cubicBezTo>
                <a:cubicBezTo>
                  <a:pt x="152073" y="3340043"/>
                  <a:pt x="175358" y="3363443"/>
                  <a:pt x="175219" y="3392291"/>
                </a:cubicBezTo>
                <a:cubicBezTo>
                  <a:pt x="175079" y="3421139"/>
                  <a:pt x="151679" y="3444247"/>
                  <a:pt x="122833" y="3444081"/>
                </a:cubicBezTo>
                <a:cubicBezTo>
                  <a:pt x="93988" y="3443942"/>
                  <a:pt x="70503" y="3420739"/>
                  <a:pt x="70644" y="3391891"/>
                </a:cubicBezTo>
                <a:lnTo>
                  <a:pt x="7342" y="3386138"/>
                </a:lnTo>
                <a:lnTo>
                  <a:pt x="6151" y="3591325"/>
                </a:lnTo>
                <a:lnTo>
                  <a:pt x="78581" y="3593706"/>
                </a:lnTo>
                <a:cubicBezTo>
                  <a:pt x="87892" y="3579044"/>
                  <a:pt x="103383" y="3568834"/>
                  <a:pt x="122039" y="3568897"/>
                </a:cubicBezTo>
                <a:cubicBezTo>
                  <a:pt x="150886" y="3569037"/>
                  <a:pt x="174171" y="3592443"/>
                  <a:pt x="174031" y="3621285"/>
                </a:cubicBezTo>
                <a:cubicBezTo>
                  <a:pt x="173892" y="3650132"/>
                  <a:pt x="150485" y="3673462"/>
                  <a:pt x="121642" y="3673278"/>
                </a:cubicBezTo>
                <a:cubicBezTo>
                  <a:pt x="95295" y="3673151"/>
                  <a:pt x="74494" y="3653212"/>
                  <a:pt x="71041" y="3627838"/>
                </a:cubicBezTo>
                <a:lnTo>
                  <a:pt x="6151" y="3625850"/>
                </a:lnTo>
                <a:lnTo>
                  <a:pt x="5159" y="3842741"/>
                </a:lnTo>
                <a:lnTo>
                  <a:pt x="73223" y="3828853"/>
                </a:lnTo>
                <a:cubicBezTo>
                  <a:pt x="81440" y="3810610"/>
                  <a:pt x="99753" y="3797637"/>
                  <a:pt x="121047" y="3797700"/>
                </a:cubicBezTo>
                <a:cubicBezTo>
                  <a:pt x="149895" y="3797840"/>
                  <a:pt x="173377" y="3821436"/>
                  <a:pt x="173238" y="3850285"/>
                </a:cubicBezTo>
                <a:cubicBezTo>
                  <a:pt x="173098" y="3879132"/>
                  <a:pt x="149298" y="3902437"/>
                  <a:pt x="120451" y="3902272"/>
                </a:cubicBezTo>
                <a:cubicBezTo>
                  <a:pt x="96712" y="3902158"/>
                  <a:pt x="77678" y="3886092"/>
                  <a:pt x="71438" y="3864375"/>
                </a:cubicBezTo>
                <a:lnTo>
                  <a:pt x="4961" y="3877869"/>
                </a:lnTo>
                <a:lnTo>
                  <a:pt x="3969" y="4050310"/>
                </a:lnTo>
                <a:lnTo>
                  <a:pt x="75604" y="4052494"/>
                </a:lnTo>
                <a:cubicBezTo>
                  <a:pt x="84811" y="4037343"/>
                  <a:pt x="100833" y="4026580"/>
                  <a:pt x="119856" y="4026694"/>
                </a:cubicBezTo>
                <a:cubicBezTo>
                  <a:pt x="148701" y="4026833"/>
                  <a:pt x="172183" y="4050633"/>
                  <a:pt x="172044" y="4079481"/>
                </a:cubicBezTo>
                <a:cubicBezTo>
                  <a:pt x="171904" y="4108323"/>
                  <a:pt x="148301" y="4131437"/>
                  <a:pt x="119459" y="4131272"/>
                </a:cubicBezTo>
                <a:cubicBezTo>
                  <a:pt x="93450" y="4131145"/>
                  <a:pt x="72926" y="4111727"/>
                  <a:pt x="69056" y="4086822"/>
                </a:cubicBezTo>
                <a:lnTo>
                  <a:pt x="3770" y="4084835"/>
                </a:lnTo>
                <a:lnTo>
                  <a:pt x="2976" y="4281291"/>
                </a:lnTo>
                <a:lnTo>
                  <a:pt x="73223" y="4283475"/>
                </a:lnTo>
                <a:cubicBezTo>
                  <a:pt x="82140" y="4267213"/>
                  <a:pt x="98812" y="4255618"/>
                  <a:pt x="118666" y="4255694"/>
                </a:cubicBezTo>
                <a:cubicBezTo>
                  <a:pt x="147514" y="4255834"/>
                  <a:pt x="170996" y="4279634"/>
                  <a:pt x="170856" y="4308475"/>
                </a:cubicBezTo>
                <a:cubicBezTo>
                  <a:pt x="170717" y="4337323"/>
                  <a:pt x="147114" y="4360437"/>
                  <a:pt x="118269" y="4360266"/>
                </a:cubicBezTo>
                <a:cubicBezTo>
                  <a:pt x="92948" y="4360145"/>
                  <a:pt x="72927" y="4341736"/>
                  <a:pt x="68263" y="4317803"/>
                </a:cubicBezTo>
                <a:lnTo>
                  <a:pt x="2778" y="4315816"/>
                </a:lnTo>
                <a:lnTo>
                  <a:pt x="1984" y="4495203"/>
                </a:lnTo>
                <a:lnTo>
                  <a:pt x="79375" y="4502150"/>
                </a:lnTo>
                <a:cubicBezTo>
                  <a:pt x="88981" y="4491679"/>
                  <a:pt x="102347" y="4484643"/>
                  <a:pt x="117673" y="4484688"/>
                </a:cubicBezTo>
                <a:cubicBezTo>
                  <a:pt x="146517" y="4484827"/>
                  <a:pt x="169999" y="4508627"/>
                  <a:pt x="169859" y="4537475"/>
                </a:cubicBezTo>
                <a:cubicBezTo>
                  <a:pt x="169720" y="4566317"/>
                  <a:pt x="145920" y="4589456"/>
                  <a:pt x="117078" y="4589266"/>
                </a:cubicBezTo>
                <a:cubicBezTo>
                  <a:pt x="88233" y="4589126"/>
                  <a:pt x="65146" y="4565726"/>
                  <a:pt x="65286" y="4536878"/>
                </a:cubicBezTo>
                <a:cubicBezTo>
                  <a:pt x="65288" y="4536364"/>
                  <a:pt x="65665" y="4535996"/>
                  <a:pt x="65683" y="4535488"/>
                </a:cubicBezTo>
                <a:lnTo>
                  <a:pt x="1786" y="4529735"/>
                </a:lnTo>
                <a:lnTo>
                  <a:pt x="794" y="4735316"/>
                </a:lnTo>
                <a:lnTo>
                  <a:pt x="73819" y="4737697"/>
                </a:lnTo>
                <a:cubicBezTo>
                  <a:pt x="83234" y="4723607"/>
                  <a:pt x="98269" y="4713770"/>
                  <a:pt x="116483" y="4713885"/>
                </a:cubicBezTo>
                <a:cubicBezTo>
                  <a:pt x="145329" y="4714024"/>
                  <a:pt x="168812" y="4737424"/>
                  <a:pt x="168672" y="4766272"/>
                </a:cubicBezTo>
                <a:cubicBezTo>
                  <a:pt x="168532" y="4795120"/>
                  <a:pt x="144929" y="4818457"/>
                  <a:pt x="116086" y="4818260"/>
                </a:cubicBezTo>
                <a:cubicBezTo>
                  <a:pt x="89346" y="4818133"/>
                  <a:pt x="68435" y="4797756"/>
                  <a:pt x="65484" y="4771828"/>
                </a:cubicBezTo>
                <a:lnTo>
                  <a:pt x="595" y="4769644"/>
                </a:lnTo>
                <a:lnTo>
                  <a:pt x="0" y="4894663"/>
                </a:lnTo>
                <a:lnTo>
                  <a:pt x="9401762" y="4888110"/>
                </a:lnTo>
                <a:lnTo>
                  <a:pt x="9401762" y="10319"/>
                </a:lnTo>
                <a:lnTo>
                  <a:pt x="2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4" name="Google Shape;1094;p17"/>
          <p:cNvGrpSpPr/>
          <p:nvPr/>
        </p:nvGrpSpPr>
        <p:grpSpPr>
          <a:xfrm>
            <a:off x="1265424" y="1164236"/>
            <a:ext cx="9954131" cy="4987129"/>
            <a:chOff x="908437" y="1324616"/>
            <a:chExt cx="8760897" cy="4144543"/>
          </a:xfrm>
        </p:grpSpPr>
        <p:sp>
          <p:nvSpPr>
            <p:cNvPr id="1095" name="Google Shape;1095;p17"/>
            <p:cNvSpPr/>
            <p:nvPr/>
          </p:nvSpPr>
          <p:spPr>
            <a:xfrm>
              <a:off x="908437" y="1324616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908437" y="3270948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908437" y="2297779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7"/>
            <p:cNvSpPr/>
            <p:nvPr/>
          </p:nvSpPr>
          <p:spPr>
            <a:xfrm>
              <a:off x="908437" y="4244111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1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908437" y="1811197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908437" y="3757529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908437" y="2784360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908437" y="4730693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1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908437" y="5217274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908437" y="1567910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908437" y="3514235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908437" y="2541073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908437" y="4487398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908437" y="2054491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908437" y="4000817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908437" y="3027654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908437" y="4973980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908437" y="5460562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3" name="Google Shape;1113;p17"/>
          <p:cNvSpPr txBox="1">
            <a:spLocks noGrp="1"/>
          </p:cNvSpPr>
          <p:nvPr>
            <p:ph type="title"/>
          </p:nvPr>
        </p:nvSpPr>
        <p:spPr>
          <a:xfrm>
            <a:off x="1504050" y="1142700"/>
            <a:ext cx="9183900" cy="4572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14" name="Google Shape;1114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15" name="Google Shape;1115;p17"/>
          <p:cNvGrpSpPr/>
          <p:nvPr/>
        </p:nvGrpSpPr>
        <p:grpSpPr>
          <a:xfrm>
            <a:off x="203390" y="109028"/>
            <a:ext cx="1885117" cy="2019019"/>
            <a:chOff x="8427652" y="3347032"/>
            <a:chExt cx="1449087" cy="1552017"/>
          </a:xfrm>
        </p:grpSpPr>
        <p:sp>
          <p:nvSpPr>
            <p:cNvPr id="1116" name="Google Shape;1116;p17"/>
            <p:cNvSpPr/>
            <p:nvPr/>
          </p:nvSpPr>
          <p:spPr>
            <a:xfrm>
              <a:off x="8427652" y="3472492"/>
              <a:ext cx="1449087" cy="1426557"/>
            </a:xfrm>
            <a:custGeom>
              <a:avLst/>
              <a:gdLst/>
              <a:ahLst/>
              <a:cxnLst/>
              <a:rect l="l" t="t" r="r" b="b"/>
              <a:pathLst>
                <a:path w="1449087" h="1426557" extrusionOk="0">
                  <a:moveTo>
                    <a:pt x="0" y="0"/>
                  </a:moveTo>
                  <a:lnTo>
                    <a:pt x="1449087" y="0"/>
                  </a:lnTo>
                  <a:lnTo>
                    <a:pt x="1449087" y="1426558"/>
                  </a:lnTo>
                  <a:lnTo>
                    <a:pt x="0" y="142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7" name="Google Shape;1117;p17"/>
            <p:cNvGrpSpPr/>
            <p:nvPr/>
          </p:nvGrpSpPr>
          <p:grpSpPr>
            <a:xfrm>
              <a:off x="8671165" y="3767466"/>
              <a:ext cx="986440" cy="887655"/>
              <a:chOff x="8671165" y="3767466"/>
              <a:chExt cx="986440" cy="887655"/>
            </a:xfrm>
          </p:grpSpPr>
          <p:sp>
            <p:nvSpPr>
              <p:cNvPr id="1118" name="Google Shape;1118;p17"/>
              <p:cNvSpPr/>
              <p:nvPr/>
            </p:nvSpPr>
            <p:spPr>
              <a:xfrm>
                <a:off x="8671165" y="3912736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14"/>
                    </a:lnTo>
                    <a:cubicBezTo>
                      <a:pt x="4688" y="214"/>
                      <a:pt x="0" y="3858"/>
                      <a:pt x="0" y="8244"/>
                    </a:cubicBezTo>
                    <a:cubicBezTo>
                      <a:pt x="0" y="12631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>
                <a:off x="8671165" y="3767466"/>
                <a:ext cx="669726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669726" h="16066" extrusionOk="0">
                    <a:moveTo>
                      <a:pt x="662293" y="0"/>
                    </a:moveTo>
                    <a:lnTo>
                      <a:pt x="7300" y="221"/>
                    </a:lnTo>
                    <a:cubicBezTo>
                      <a:pt x="3215" y="221"/>
                      <a:pt x="0" y="3864"/>
                      <a:pt x="0" y="8251"/>
                    </a:cubicBezTo>
                    <a:cubicBezTo>
                      <a:pt x="0" y="12637"/>
                      <a:pt x="3215" y="16067"/>
                      <a:pt x="7300" y="16067"/>
                    </a:cubicBezTo>
                    <a:lnTo>
                      <a:pt x="662293" y="16067"/>
                    </a:lnTo>
                    <a:cubicBezTo>
                      <a:pt x="666378" y="16067"/>
                      <a:pt x="669727" y="12423"/>
                      <a:pt x="669727" y="8036"/>
                    </a:cubicBezTo>
                    <a:cubicBezTo>
                      <a:pt x="669727" y="3643"/>
                      <a:pt x="666378" y="0"/>
                      <a:pt x="662293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>
                <a:off x="8671165" y="4058107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23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16"/>
                    </a:cubicBezTo>
                    <a:cubicBezTo>
                      <a:pt x="986441" y="3429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>
                <a:off x="8671165" y="4203264"/>
                <a:ext cx="986440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6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7"/>
                      <a:pt x="10715" y="16067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23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>
                <a:off x="8671165" y="4348641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09"/>
                    </a:cubicBezTo>
                    <a:cubicBezTo>
                      <a:pt x="986441" y="342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>
                <a:off x="8671165" y="4493798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6060"/>
                      <a:pt x="10715" y="16060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>
                <a:off x="8671165" y="4639061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5" name="Google Shape;1125;p17"/>
            <p:cNvSpPr/>
            <p:nvPr/>
          </p:nvSpPr>
          <p:spPr>
            <a:xfrm>
              <a:off x="9407663" y="3347032"/>
              <a:ext cx="185849" cy="440760"/>
            </a:xfrm>
            <a:custGeom>
              <a:avLst/>
              <a:gdLst/>
              <a:ahLst/>
              <a:cxnLst/>
              <a:rect l="l" t="t" r="r" b="b"/>
              <a:pathLst>
                <a:path w="185849" h="440760" extrusionOk="0">
                  <a:moveTo>
                    <a:pt x="92958" y="0"/>
                  </a:moveTo>
                  <a:cubicBezTo>
                    <a:pt x="41322" y="0"/>
                    <a:pt x="0" y="43760"/>
                    <a:pt x="0" y="97110"/>
                  </a:cubicBezTo>
                  <a:cubicBezTo>
                    <a:pt x="0" y="106547"/>
                    <a:pt x="2277" y="115481"/>
                    <a:pt x="4822" y="124315"/>
                  </a:cubicBezTo>
                  <a:lnTo>
                    <a:pt x="31411" y="124315"/>
                  </a:lnTo>
                  <a:cubicBezTo>
                    <a:pt x="31344" y="123893"/>
                    <a:pt x="31544" y="123491"/>
                    <a:pt x="31411" y="123062"/>
                  </a:cubicBezTo>
                  <a:cubicBezTo>
                    <a:pt x="28463" y="114898"/>
                    <a:pt x="26789" y="106105"/>
                    <a:pt x="26789" y="97110"/>
                  </a:cubicBezTo>
                  <a:cubicBezTo>
                    <a:pt x="26789" y="57443"/>
                    <a:pt x="56726" y="25738"/>
                    <a:pt x="92958" y="25744"/>
                  </a:cubicBezTo>
                  <a:cubicBezTo>
                    <a:pt x="129123" y="25744"/>
                    <a:pt x="159060" y="57443"/>
                    <a:pt x="159060" y="97110"/>
                  </a:cubicBezTo>
                  <a:cubicBezTo>
                    <a:pt x="159060" y="97439"/>
                    <a:pt x="158926" y="112809"/>
                    <a:pt x="158859" y="124315"/>
                  </a:cubicBezTo>
                  <a:cubicBezTo>
                    <a:pt x="158859" y="128568"/>
                    <a:pt x="158859" y="131990"/>
                    <a:pt x="158859" y="134361"/>
                  </a:cubicBezTo>
                  <a:cubicBezTo>
                    <a:pt x="158592" y="192078"/>
                    <a:pt x="157587" y="379092"/>
                    <a:pt x="157587" y="378811"/>
                  </a:cubicBezTo>
                  <a:cubicBezTo>
                    <a:pt x="154506" y="399700"/>
                    <a:pt x="136893" y="415023"/>
                    <a:pt x="115528" y="415023"/>
                  </a:cubicBezTo>
                  <a:cubicBezTo>
                    <a:pt x="91485" y="415023"/>
                    <a:pt x="71996" y="396298"/>
                    <a:pt x="71996" y="373165"/>
                  </a:cubicBezTo>
                  <a:lnTo>
                    <a:pt x="74339" y="134361"/>
                  </a:lnTo>
                  <a:lnTo>
                    <a:pt x="74541" y="124315"/>
                  </a:lnTo>
                  <a:lnTo>
                    <a:pt x="74742" y="100459"/>
                  </a:lnTo>
                  <a:cubicBezTo>
                    <a:pt x="74809" y="93353"/>
                    <a:pt x="68915" y="87761"/>
                    <a:pt x="61548" y="87694"/>
                  </a:cubicBezTo>
                  <a:cubicBezTo>
                    <a:pt x="54181" y="87620"/>
                    <a:pt x="48020" y="93146"/>
                    <a:pt x="47953" y="100251"/>
                  </a:cubicBezTo>
                  <a:lnTo>
                    <a:pt x="47752" y="124315"/>
                  </a:lnTo>
                  <a:lnTo>
                    <a:pt x="47550" y="134361"/>
                  </a:lnTo>
                  <a:lnTo>
                    <a:pt x="45207" y="372951"/>
                  </a:lnTo>
                  <a:cubicBezTo>
                    <a:pt x="45207" y="410422"/>
                    <a:pt x="76684" y="440767"/>
                    <a:pt x="115528" y="440761"/>
                  </a:cubicBezTo>
                  <a:cubicBezTo>
                    <a:pt x="150487" y="440761"/>
                    <a:pt x="179286" y="415914"/>
                    <a:pt x="184175" y="382581"/>
                  </a:cubicBezTo>
                  <a:cubicBezTo>
                    <a:pt x="184443" y="381101"/>
                    <a:pt x="185381" y="195232"/>
                    <a:pt x="185648" y="134361"/>
                  </a:cubicBezTo>
                  <a:cubicBezTo>
                    <a:pt x="185648" y="131896"/>
                    <a:pt x="185648" y="128501"/>
                    <a:pt x="185648" y="124315"/>
                  </a:cubicBezTo>
                  <a:cubicBezTo>
                    <a:pt x="185715" y="112996"/>
                    <a:pt x="185849" y="98115"/>
                    <a:pt x="185849" y="97110"/>
                  </a:cubicBezTo>
                  <a:cubicBezTo>
                    <a:pt x="185849" y="43760"/>
                    <a:pt x="144528" y="0"/>
                    <a:pt x="9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17"/>
          <p:cNvGrpSpPr/>
          <p:nvPr/>
        </p:nvGrpSpPr>
        <p:grpSpPr>
          <a:xfrm rot="-145909">
            <a:off x="9528286" y="7853"/>
            <a:ext cx="2471430" cy="2689102"/>
            <a:chOff x="9289577" y="-534578"/>
            <a:chExt cx="2970650" cy="3232291"/>
          </a:xfrm>
        </p:grpSpPr>
        <p:sp>
          <p:nvSpPr>
            <p:cNvPr id="1127" name="Google Shape;1127;p17"/>
            <p:cNvSpPr/>
            <p:nvPr/>
          </p:nvSpPr>
          <p:spPr>
            <a:xfrm rot="1022271">
              <a:off x="9632076" y="-258542"/>
              <a:ext cx="2285651" cy="2680219"/>
            </a:xfrm>
            <a:custGeom>
              <a:avLst/>
              <a:gdLst/>
              <a:ahLst/>
              <a:cxnLst/>
              <a:rect l="l" t="t" r="r" b="b"/>
              <a:pathLst>
                <a:path w="1509396" h="1769960" extrusionOk="0">
                  <a:moveTo>
                    <a:pt x="0" y="0"/>
                  </a:moveTo>
                  <a:lnTo>
                    <a:pt x="0" y="1769961"/>
                  </a:lnTo>
                  <a:lnTo>
                    <a:pt x="1509396" y="1769961"/>
                  </a:lnTo>
                  <a:lnTo>
                    <a:pt x="1509396" y="0"/>
                  </a:lnTo>
                  <a:lnTo>
                    <a:pt x="1321250" y="0"/>
                  </a:lnTo>
                  <a:lnTo>
                    <a:pt x="1327733" y="119922"/>
                  </a:lnTo>
                  <a:lnTo>
                    <a:pt x="1327733" y="120130"/>
                  </a:lnTo>
                  <a:cubicBezTo>
                    <a:pt x="1340177" y="125132"/>
                    <a:pt x="1349084" y="137087"/>
                    <a:pt x="1349084" y="151319"/>
                  </a:cubicBezTo>
                  <a:cubicBezTo>
                    <a:pt x="1349084" y="169997"/>
                    <a:pt x="1333861" y="185220"/>
                    <a:pt x="1315176" y="185220"/>
                  </a:cubicBezTo>
                  <a:cubicBezTo>
                    <a:pt x="1296497" y="185220"/>
                    <a:pt x="1281274" y="169997"/>
                    <a:pt x="1281274" y="151319"/>
                  </a:cubicBezTo>
                  <a:cubicBezTo>
                    <a:pt x="1281274" y="138601"/>
                    <a:pt x="1288695" y="128006"/>
                    <a:pt x="1299062" y="122226"/>
                  </a:cubicBezTo>
                  <a:lnTo>
                    <a:pt x="1296758" y="0"/>
                  </a:lnTo>
                  <a:lnTo>
                    <a:pt x="1124518" y="0"/>
                  </a:lnTo>
                  <a:lnTo>
                    <a:pt x="1126192" y="119085"/>
                  </a:lnTo>
                  <a:cubicBezTo>
                    <a:pt x="1141027" y="122668"/>
                    <a:pt x="1152144" y="135379"/>
                    <a:pt x="1152144" y="151319"/>
                  </a:cubicBezTo>
                  <a:cubicBezTo>
                    <a:pt x="1152144" y="169997"/>
                    <a:pt x="1137129" y="185220"/>
                    <a:pt x="1118443" y="185220"/>
                  </a:cubicBezTo>
                  <a:cubicBezTo>
                    <a:pt x="1099765" y="185220"/>
                    <a:pt x="1084542" y="169997"/>
                    <a:pt x="1084542" y="151319"/>
                  </a:cubicBezTo>
                  <a:cubicBezTo>
                    <a:pt x="1084542" y="137944"/>
                    <a:pt x="1092539" y="126673"/>
                    <a:pt x="1103797" y="121181"/>
                  </a:cubicBezTo>
                  <a:lnTo>
                    <a:pt x="1098981" y="0"/>
                  </a:lnTo>
                  <a:lnTo>
                    <a:pt x="928408" y="0"/>
                  </a:lnTo>
                  <a:lnTo>
                    <a:pt x="930920" y="119292"/>
                  </a:lnTo>
                  <a:cubicBezTo>
                    <a:pt x="944964" y="123411"/>
                    <a:pt x="955405" y="135942"/>
                    <a:pt x="955412" y="151319"/>
                  </a:cubicBezTo>
                  <a:cubicBezTo>
                    <a:pt x="955412" y="169997"/>
                    <a:pt x="940397" y="185220"/>
                    <a:pt x="921711" y="185220"/>
                  </a:cubicBezTo>
                  <a:cubicBezTo>
                    <a:pt x="903033" y="185220"/>
                    <a:pt x="887810" y="169997"/>
                    <a:pt x="887810" y="151319"/>
                  </a:cubicBezTo>
                  <a:cubicBezTo>
                    <a:pt x="887810" y="135975"/>
                    <a:pt x="898298" y="123646"/>
                    <a:pt x="912295" y="119507"/>
                  </a:cubicBezTo>
                  <a:lnTo>
                    <a:pt x="913340" y="0"/>
                  </a:lnTo>
                  <a:lnTo>
                    <a:pt x="728750" y="0"/>
                  </a:lnTo>
                  <a:lnTo>
                    <a:pt x="733980" y="119292"/>
                  </a:lnTo>
                  <a:cubicBezTo>
                    <a:pt x="748098" y="123364"/>
                    <a:pt x="758680" y="135888"/>
                    <a:pt x="758680" y="151319"/>
                  </a:cubicBezTo>
                  <a:cubicBezTo>
                    <a:pt x="758680" y="169997"/>
                    <a:pt x="743457" y="185220"/>
                    <a:pt x="724771" y="185220"/>
                  </a:cubicBezTo>
                  <a:cubicBezTo>
                    <a:pt x="706093" y="185220"/>
                    <a:pt x="691078" y="169997"/>
                    <a:pt x="691078" y="151319"/>
                  </a:cubicBezTo>
                  <a:cubicBezTo>
                    <a:pt x="691078" y="137409"/>
                    <a:pt x="699382" y="125541"/>
                    <a:pt x="711377" y="120344"/>
                  </a:cubicBezTo>
                  <a:lnTo>
                    <a:pt x="706776" y="0"/>
                  </a:lnTo>
                  <a:lnTo>
                    <a:pt x="524691" y="0"/>
                  </a:lnTo>
                  <a:lnTo>
                    <a:pt x="532225" y="118455"/>
                  </a:lnTo>
                  <a:cubicBezTo>
                    <a:pt x="548834" y="120605"/>
                    <a:pt x="561947" y="134120"/>
                    <a:pt x="561947" y="151319"/>
                  </a:cubicBezTo>
                  <a:cubicBezTo>
                    <a:pt x="561947" y="169997"/>
                    <a:pt x="546725" y="185220"/>
                    <a:pt x="528039" y="185220"/>
                  </a:cubicBezTo>
                  <a:cubicBezTo>
                    <a:pt x="509361" y="185220"/>
                    <a:pt x="494138" y="169997"/>
                    <a:pt x="494138" y="151319"/>
                  </a:cubicBezTo>
                  <a:cubicBezTo>
                    <a:pt x="494138" y="138333"/>
                    <a:pt x="501819" y="127476"/>
                    <a:pt x="512555" y="121804"/>
                  </a:cubicBezTo>
                  <a:lnTo>
                    <a:pt x="511504" y="0"/>
                  </a:lnTo>
                  <a:lnTo>
                    <a:pt x="340516" y="0"/>
                  </a:lnTo>
                  <a:lnTo>
                    <a:pt x="337375" y="118877"/>
                  </a:lnTo>
                  <a:cubicBezTo>
                    <a:pt x="353046" y="121831"/>
                    <a:pt x="365209" y="134790"/>
                    <a:pt x="365215" y="151319"/>
                  </a:cubicBezTo>
                  <a:cubicBezTo>
                    <a:pt x="365215" y="169997"/>
                    <a:pt x="349992" y="185220"/>
                    <a:pt x="331307" y="185220"/>
                  </a:cubicBezTo>
                  <a:cubicBezTo>
                    <a:pt x="312628" y="185220"/>
                    <a:pt x="297405" y="169997"/>
                    <a:pt x="297405" y="151319"/>
                  </a:cubicBezTo>
                  <a:cubicBezTo>
                    <a:pt x="297405" y="139967"/>
                    <a:pt x="303473" y="130457"/>
                    <a:pt x="312052" y="124315"/>
                  </a:cubicBezTo>
                  <a:lnTo>
                    <a:pt x="314986" y="0"/>
                  </a:lnTo>
                  <a:lnTo>
                    <a:pt x="175803" y="0"/>
                  </a:lnTo>
                  <a:lnTo>
                    <a:pt x="137924" y="118248"/>
                  </a:lnTo>
                  <a:cubicBezTo>
                    <a:pt x="154955" y="120002"/>
                    <a:pt x="168276" y="133819"/>
                    <a:pt x="168269" y="151319"/>
                  </a:cubicBezTo>
                  <a:cubicBezTo>
                    <a:pt x="168269" y="169997"/>
                    <a:pt x="153260" y="185220"/>
                    <a:pt x="134575" y="185220"/>
                  </a:cubicBezTo>
                  <a:cubicBezTo>
                    <a:pt x="115896" y="185220"/>
                    <a:pt x="100673" y="169997"/>
                    <a:pt x="100673" y="151319"/>
                  </a:cubicBezTo>
                  <a:cubicBezTo>
                    <a:pt x="100673" y="139183"/>
                    <a:pt x="107404" y="129030"/>
                    <a:pt x="116995" y="123063"/>
                  </a:cubicBezTo>
                  <a:lnTo>
                    <a:pt x="140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8" name="Google Shape;1128;p17"/>
            <p:cNvGrpSpPr/>
            <p:nvPr/>
          </p:nvGrpSpPr>
          <p:grpSpPr>
            <a:xfrm rot="1022271">
              <a:off x="9680218" y="190505"/>
              <a:ext cx="2104342" cy="2059586"/>
              <a:chOff x="908437" y="1324616"/>
              <a:chExt cx="8760897" cy="1711635"/>
            </a:xfrm>
          </p:grpSpPr>
          <p:sp>
            <p:nvSpPr>
              <p:cNvPr id="1129" name="Google Shape;1129;p17"/>
              <p:cNvSpPr/>
              <p:nvPr/>
            </p:nvSpPr>
            <p:spPr>
              <a:xfrm>
                <a:off x="908437" y="1324616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>
                <a:off x="908437" y="2297779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>
                <a:off x="908437" y="1811197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>
                <a:off x="908437" y="2784360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7"/>
              <p:cNvSpPr/>
              <p:nvPr/>
            </p:nvSpPr>
            <p:spPr>
              <a:xfrm>
                <a:off x="908437" y="1567910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7"/>
              <p:cNvSpPr/>
              <p:nvPr/>
            </p:nvSpPr>
            <p:spPr>
              <a:xfrm>
                <a:off x="908437" y="2541073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7"/>
              <p:cNvSpPr/>
              <p:nvPr/>
            </p:nvSpPr>
            <p:spPr>
              <a:xfrm>
                <a:off x="908437" y="2054491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7"/>
              <p:cNvSpPr/>
              <p:nvPr/>
            </p:nvSpPr>
            <p:spPr>
              <a:xfrm>
                <a:off x="908437" y="3027654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7" name="Google Shape;1137;p17"/>
            <p:cNvSpPr/>
            <p:nvPr/>
          </p:nvSpPr>
          <p:spPr>
            <a:xfrm rot="1022271">
              <a:off x="9862900" y="-140414"/>
              <a:ext cx="25354" cy="2196283"/>
            </a:xfrm>
            <a:custGeom>
              <a:avLst/>
              <a:gdLst/>
              <a:ahLst/>
              <a:cxnLst/>
              <a:rect l="l" t="t" r="r" b="b"/>
              <a:pathLst>
                <a:path w="16743" h="1450379" extrusionOk="0">
                  <a:moveTo>
                    <a:pt x="0" y="0"/>
                  </a:moveTo>
                  <a:lnTo>
                    <a:pt x="6075" y="1450380"/>
                  </a:lnTo>
                  <a:lnTo>
                    <a:pt x="16743" y="1450172"/>
                  </a:lnTo>
                  <a:lnTo>
                    <a:pt x="10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17"/>
          <p:cNvGrpSpPr/>
          <p:nvPr/>
        </p:nvGrpSpPr>
        <p:grpSpPr>
          <a:xfrm rot="-4236770" flipH="1">
            <a:off x="549478" y="5317743"/>
            <a:ext cx="868234" cy="1119468"/>
            <a:chOff x="8226890" y="4688527"/>
            <a:chExt cx="1213517" cy="1564663"/>
          </a:xfrm>
        </p:grpSpPr>
        <p:sp>
          <p:nvSpPr>
            <p:cNvPr id="1139" name="Google Shape;1139;p17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17"/>
          <p:cNvSpPr/>
          <p:nvPr/>
        </p:nvSpPr>
        <p:spPr>
          <a:xfrm rot="-2197750">
            <a:off x="5125285" y="11868"/>
            <a:ext cx="1408996" cy="1228411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with Caption">
  <p:cSld name="CAPTION_ONLY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"/>
          <p:cNvSpPr>
            <a:spLocks noGrp="1"/>
          </p:cNvSpPr>
          <p:nvPr>
            <p:ph type="pic" idx="2"/>
          </p:nvPr>
        </p:nvSpPr>
        <p:spPr>
          <a:xfrm>
            <a:off x="1875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7" name="Google Shape;1147;p18"/>
          <p:cNvSpPr txBox="1">
            <a:spLocks noGrp="1"/>
          </p:cNvSpPr>
          <p:nvPr>
            <p:ph type="body" idx="1"/>
          </p:nvPr>
        </p:nvSpPr>
        <p:spPr>
          <a:xfrm rot="-241436">
            <a:off x="1004603" y="1630002"/>
            <a:ext cx="1787005" cy="118607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2"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18"/>
          <p:cNvGrpSpPr/>
          <p:nvPr/>
        </p:nvGrpSpPr>
        <p:grpSpPr>
          <a:xfrm flipH="1">
            <a:off x="3493967" y="0"/>
            <a:ext cx="8698035" cy="493200"/>
            <a:chOff x="0" y="0"/>
            <a:chExt cx="6523526" cy="369900"/>
          </a:xfrm>
        </p:grpSpPr>
        <p:pic>
          <p:nvPicPr>
            <p:cNvPr id="166" name="Google Shape;16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18"/>
          <p:cNvGrpSpPr/>
          <p:nvPr/>
        </p:nvGrpSpPr>
        <p:grpSpPr>
          <a:xfrm flipH="1">
            <a:off x="0" y="0"/>
            <a:ext cx="12192000" cy="6858016"/>
            <a:chOff x="0" y="0"/>
            <a:chExt cx="9144000" cy="5143512"/>
          </a:xfrm>
        </p:grpSpPr>
        <p:pic>
          <p:nvPicPr>
            <p:cNvPr id="169" name="Google Shape;169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2860800" y="2802500"/>
            <a:ext cx="6470400" cy="2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2"/>
          </p:nvPr>
        </p:nvSpPr>
        <p:spPr>
          <a:xfrm>
            <a:off x="2860800" y="2801533"/>
            <a:ext cx="6470400" cy="2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27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2" hasCustomPrompt="1"/>
          </p:nvPr>
        </p:nvSpPr>
        <p:spPr>
          <a:xfrm>
            <a:off x="5012273" y="2265461"/>
            <a:ext cx="926400" cy="926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3" hasCustomPrompt="1"/>
          </p:nvPr>
        </p:nvSpPr>
        <p:spPr>
          <a:xfrm>
            <a:off x="6253340" y="2265461"/>
            <a:ext cx="926400" cy="926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4" hasCustomPrompt="1"/>
          </p:nvPr>
        </p:nvSpPr>
        <p:spPr>
          <a:xfrm>
            <a:off x="5012257" y="3709005"/>
            <a:ext cx="926400" cy="926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5" hasCustomPrompt="1"/>
          </p:nvPr>
        </p:nvSpPr>
        <p:spPr>
          <a:xfrm>
            <a:off x="6253324" y="3709005"/>
            <a:ext cx="926400" cy="926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6" hasCustomPrompt="1"/>
          </p:nvPr>
        </p:nvSpPr>
        <p:spPr>
          <a:xfrm>
            <a:off x="5012276" y="5152551"/>
            <a:ext cx="926400" cy="926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6253343" y="5152551"/>
            <a:ext cx="926400" cy="926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"/>
          </p:nvPr>
        </p:nvSpPr>
        <p:spPr>
          <a:xfrm>
            <a:off x="1707467" y="2265467"/>
            <a:ext cx="305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1707467" y="3709016"/>
            <a:ext cx="305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9"/>
          </p:nvPr>
        </p:nvSpPr>
        <p:spPr>
          <a:xfrm>
            <a:off x="1707467" y="5152564"/>
            <a:ext cx="305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3"/>
          </p:nvPr>
        </p:nvSpPr>
        <p:spPr>
          <a:xfrm>
            <a:off x="7433733" y="2265461"/>
            <a:ext cx="305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4"/>
          </p:nvPr>
        </p:nvSpPr>
        <p:spPr>
          <a:xfrm>
            <a:off x="7433733" y="3709005"/>
            <a:ext cx="305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5"/>
          </p:nvPr>
        </p:nvSpPr>
        <p:spPr>
          <a:xfrm>
            <a:off x="7433733" y="5152551"/>
            <a:ext cx="305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grpSp>
        <p:nvGrpSpPr>
          <p:cNvPr id="118" name="Google Shape;118;p13"/>
          <p:cNvGrpSpPr/>
          <p:nvPr/>
        </p:nvGrpSpPr>
        <p:grpSpPr>
          <a:xfrm flipH="1">
            <a:off x="3493967" y="0"/>
            <a:ext cx="8698035" cy="493200"/>
            <a:chOff x="0" y="0"/>
            <a:chExt cx="6523526" cy="369900"/>
          </a:xfrm>
        </p:grpSpPr>
        <p:pic>
          <p:nvPicPr>
            <p:cNvPr id="119" name="Google Shape;11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6523526" cy="3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125" y="15045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13"/>
          <p:cNvGrpSpPr/>
          <p:nvPr/>
        </p:nvGrpSpPr>
        <p:grpSpPr>
          <a:xfrm flipH="1">
            <a:off x="0" y="0"/>
            <a:ext cx="12192000" cy="6858016"/>
            <a:chOff x="0" y="0"/>
            <a:chExt cx="9144000" cy="5143512"/>
          </a:xfrm>
        </p:grpSpPr>
        <p:pic>
          <p:nvPicPr>
            <p:cNvPr id="122" name="Google Shape;12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71225" y="0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4170737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384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950967" y="1316717"/>
            <a:ext cx="5726400" cy="14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950967" y="2812884"/>
            <a:ext cx="5726400" cy="33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>
            <a:spLocks noGrp="1"/>
          </p:cNvSpPr>
          <p:nvPr>
            <p:ph type="pic" idx="2"/>
          </p:nvPr>
        </p:nvSpPr>
        <p:spPr>
          <a:xfrm>
            <a:off x="7525033" y="719333"/>
            <a:ext cx="3716000" cy="5419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pic>
        <p:nvPicPr>
          <p:cNvPr id="138" name="Google Shape;13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-33" y="5560968"/>
            <a:ext cx="1297033" cy="12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4">
            <a:alphaModFix/>
          </a:blip>
          <a:srcRect t="129" b="129"/>
          <a:stretch/>
        </p:blipFill>
        <p:spPr>
          <a:xfrm rot="-5400000">
            <a:off x="10012802" y="4671672"/>
            <a:ext cx="2288927" cy="1743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5"/>
          <p:cNvGrpSpPr/>
          <p:nvPr/>
        </p:nvGrpSpPr>
        <p:grpSpPr>
          <a:xfrm>
            <a:off x="1" y="0"/>
            <a:ext cx="7783865" cy="714733"/>
            <a:chOff x="0" y="0"/>
            <a:chExt cx="5837899" cy="536050"/>
          </a:xfrm>
        </p:grpSpPr>
        <p:pic>
          <p:nvPicPr>
            <p:cNvPr id="141" name="Google Shape;141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0"/>
              <a:ext cx="5837899" cy="53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5125" y="246605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5"/>
          <p:cNvSpPr txBox="1">
            <a:spLocks noGrp="1"/>
          </p:cNvSpPr>
          <p:nvPr>
            <p:ph type="subTitle" idx="3"/>
          </p:nvPr>
        </p:nvSpPr>
        <p:spPr>
          <a:xfrm>
            <a:off x="950967" y="2812900"/>
            <a:ext cx="5726400" cy="33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>
              <a:spcBef>
                <a:spcPts val="1333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61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1"/>
          </p:nvPr>
        </p:nvSpPr>
        <p:spPr>
          <a:xfrm>
            <a:off x="960000" y="2239133"/>
            <a:ext cx="47328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2"/>
          </p:nvPr>
        </p:nvSpPr>
        <p:spPr>
          <a:xfrm>
            <a:off x="6508221" y="2239133"/>
            <a:ext cx="47328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3"/>
          </p:nvPr>
        </p:nvSpPr>
        <p:spPr>
          <a:xfrm>
            <a:off x="960000" y="4528267"/>
            <a:ext cx="47328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4"/>
          </p:nvPr>
        </p:nvSpPr>
        <p:spPr>
          <a:xfrm>
            <a:off x="6508221" y="4528267"/>
            <a:ext cx="47328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5"/>
          </p:nvPr>
        </p:nvSpPr>
        <p:spPr>
          <a:xfrm>
            <a:off x="960000" y="1906515"/>
            <a:ext cx="4732800" cy="5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6"/>
          </p:nvPr>
        </p:nvSpPr>
        <p:spPr>
          <a:xfrm>
            <a:off x="960000" y="4195881"/>
            <a:ext cx="4732800" cy="5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7"/>
          </p:nvPr>
        </p:nvSpPr>
        <p:spPr>
          <a:xfrm>
            <a:off x="6508169" y="1906515"/>
            <a:ext cx="4732800" cy="5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ubTitle" idx="8"/>
          </p:nvPr>
        </p:nvSpPr>
        <p:spPr>
          <a:xfrm>
            <a:off x="6508173" y="4195881"/>
            <a:ext cx="4732800" cy="5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grpSp>
        <p:nvGrpSpPr>
          <p:cNvPr id="197" name="Google Shape;197;p20"/>
          <p:cNvGrpSpPr/>
          <p:nvPr/>
        </p:nvGrpSpPr>
        <p:grpSpPr>
          <a:xfrm>
            <a:off x="-1" y="-6291"/>
            <a:ext cx="12192001" cy="6864276"/>
            <a:chOff x="-1" y="-4719"/>
            <a:chExt cx="9144001" cy="5148207"/>
          </a:xfrm>
        </p:grpSpPr>
        <p:pic>
          <p:nvPicPr>
            <p:cNvPr id="198" name="Google Shape;19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 flipH="1">
              <a:off x="8171225" y="-4719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-1" y="4170713"/>
              <a:ext cx="972775" cy="97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0" name="Google Shape;200;p20"/>
          <p:cNvGrpSpPr/>
          <p:nvPr/>
        </p:nvGrpSpPr>
        <p:grpSpPr>
          <a:xfrm rot="10800000">
            <a:off x="0" y="-6292"/>
            <a:ext cx="6508231" cy="487600"/>
            <a:chOff x="4261050" y="4610675"/>
            <a:chExt cx="4881173" cy="365700"/>
          </a:xfrm>
        </p:grpSpPr>
        <p:pic>
          <p:nvPicPr>
            <p:cNvPr id="201" name="Google Shape;201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4261050" y="4610675"/>
              <a:ext cx="4881173" cy="365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7293388" y="4759030"/>
              <a:ext cx="1585464" cy="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1098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876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9"/>
          <p:cNvSpPr txBox="1">
            <a:spLocks noGrp="1"/>
          </p:cNvSpPr>
          <p:nvPr>
            <p:ph type="title" hasCustomPrompt="1"/>
          </p:nvPr>
        </p:nvSpPr>
        <p:spPr>
          <a:xfrm>
            <a:off x="949050" y="1869225"/>
            <a:ext cx="8940000" cy="28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6" name="Google Shape;1216;p19"/>
          <p:cNvSpPr txBox="1">
            <a:spLocks noGrp="1"/>
          </p:cNvSpPr>
          <p:nvPr>
            <p:ph type="body" idx="1"/>
          </p:nvPr>
        </p:nvSpPr>
        <p:spPr>
          <a:xfrm rot="187349">
            <a:off x="9878263" y="1147155"/>
            <a:ext cx="1778941" cy="24342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000"/>
            </a:lvl1pPr>
            <a:lvl2pPr marL="914400" lvl="1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217" name="Google Shape;1217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55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-14298" y="-1175"/>
            <a:ext cx="12230660" cy="6862785"/>
            <a:chOff x="-14298" y="-1175"/>
            <a:chExt cx="12230660" cy="6862785"/>
          </a:xfrm>
        </p:grpSpPr>
        <p:sp>
          <p:nvSpPr>
            <p:cNvPr id="181" name="Google Shape;181;p4"/>
            <p:cNvSpPr/>
            <p:nvPr/>
          </p:nvSpPr>
          <p:spPr>
            <a:xfrm rot="5400000">
              <a:off x="-1057068" y="3371761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5400000">
              <a:off x="-1227653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5400000">
              <a:off x="-140680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5400000">
              <a:off x="-158595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5400000">
              <a:off x="-176510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5400000">
              <a:off x="-194425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5400000">
              <a:off x="-212340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5400000">
              <a:off x="-230255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5400000">
              <a:off x="-248170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5400000">
              <a:off x="-266085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5400000">
              <a:off x="-284000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 rot="5400000">
              <a:off x="-301915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 rot="5400000">
              <a:off x="-319830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5400000">
              <a:off x="-3377458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5400000">
              <a:off x="1433921" y="3370536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 rot="5400000">
              <a:off x="1263336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5400000">
              <a:off x="1084185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5400000">
              <a:off x="905035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 rot="5400000">
              <a:off x="72588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rot="5400000">
              <a:off x="54673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5400000">
              <a:off x="36758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5400000">
              <a:off x="188433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rot="5400000">
              <a:off x="9283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5400000">
              <a:off x="-169867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rot="5400000">
              <a:off x="-34901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rot="5400000">
              <a:off x="-52816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400000">
              <a:off x="-70731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 rot="5400000">
              <a:off x="-886469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 rot="5400000">
              <a:off x="3924910" y="3372374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375432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357517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339602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321687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303772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285857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267942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250027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232112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2141971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962821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783670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1604520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6415899" y="3371149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624531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606616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88701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 rot="5400000">
              <a:off x="5707862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 rot="5400000">
              <a:off x="5528712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 rot="5400000">
              <a:off x="534956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 rot="5400000">
              <a:off x="517041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 rot="5400000">
              <a:off x="499126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 rot="5400000">
              <a:off x="481211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 rot="5400000">
              <a:off x="463296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 rot="5400000">
              <a:off x="445381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 rot="5400000">
              <a:off x="4274659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5400000">
              <a:off x="4095509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5400000">
              <a:off x="7831986" y="3372986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5400000">
              <a:off x="7661400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 rot="5400000">
              <a:off x="7482250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 rot="5400000">
              <a:off x="7303099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 rot="5400000">
              <a:off x="7123949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 rot="5400000">
              <a:off x="694479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5400000">
              <a:off x="676564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 rot="5400000">
              <a:off x="658649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 rot="5400000">
              <a:off x="871918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 rot="5400000">
              <a:off x="854003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5400000">
              <a:off x="836088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 rot="5400000">
              <a:off x="818173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 rot="5400000">
              <a:off x="800258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 rot="1022271">
            <a:off x="9632076" y="-258542"/>
            <a:ext cx="2285651" cy="2680219"/>
            <a:chOff x="1367510" y="76523"/>
            <a:chExt cx="2285678" cy="2680250"/>
          </a:xfrm>
        </p:grpSpPr>
        <p:grpSp>
          <p:nvGrpSpPr>
            <p:cNvPr id="251" name="Google Shape;251;p4"/>
            <p:cNvGrpSpPr/>
            <p:nvPr/>
          </p:nvGrpSpPr>
          <p:grpSpPr>
            <a:xfrm>
              <a:off x="1367510" y="76523"/>
              <a:ext cx="2285678" cy="2680250"/>
              <a:chOff x="2577852" y="585768"/>
              <a:chExt cx="1509396" cy="1769960"/>
            </a:xfrm>
          </p:grpSpPr>
          <p:sp>
            <p:nvSpPr>
              <p:cNvPr id="252" name="Google Shape;252;p4"/>
              <p:cNvSpPr/>
              <p:nvPr/>
            </p:nvSpPr>
            <p:spPr>
              <a:xfrm>
                <a:off x="2577852" y="585768"/>
                <a:ext cx="1509396" cy="1769960"/>
              </a:xfrm>
              <a:custGeom>
                <a:avLst/>
                <a:gdLst/>
                <a:ahLst/>
                <a:cxnLst/>
                <a:rect l="l" t="t" r="r" b="b"/>
                <a:pathLst>
                  <a:path w="1509396" h="1769960" extrusionOk="0">
                    <a:moveTo>
                      <a:pt x="0" y="0"/>
                    </a:moveTo>
                    <a:lnTo>
                      <a:pt x="0" y="1769961"/>
                    </a:lnTo>
                    <a:lnTo>
                      <a:pt x="1509396" y="1769961"/>
                    </a:lnTo>
                    <a:lnTo>
                      <a:pt x="1509396" y="0"/>
                    </a:lnTo>
                    <a:lnTo>
                      <a:pt x="1321250" y="0"/>
                    </a:lnTo>
                    <a:lnTo>
                      <a:pt x="1327733" y="119922"/>
                    </a:lnTo>
                    <a:lnTo>
                      <a:pt x="1327733" y="120130"/>
                    </a:lnTo>
                    <a:cubicBezTo>
                      <a:pt x="1340177" y="125132"/>
                      <a:pt x="1349084" y="137087"/>
                      <a:pt x="1349084" y="151319"/>
                    </a:cubicBezTo>
                    <a:cubicBezTo>
                      <a:pt x="1349084" y="169997"/>
                      <a:pt x="1333861" y="185220"/>
                      <a:pt x="1315176" y="185220"/>
                    </a:cubicBezTo>
                    <a:cubicBezTo>
                      <a:pt x="1296497" y="185220"/>
                      <a:pt x="1281274" y="169997"/>
                      <a:pt x="1281274" y="151319"/>
                    </a:cubicBezTo>
                    <a:cubicBezTo>
                      <a:pt x="1281274" y="138601"/>
                      <a:pt x="1288695" y="128006"/>
                      <a:pt x="1299062" y="122226"/>
                    </a:cubicBezTo>
                    <a:lnTo>
                      <a:pt x="1296758" y="0"/>
                    </a:lnTo>
                    <a:lnTo>
                      <a:pt x="1124518" y="0"/>
                    </a:lnTo>
                    <a:lnTo>
                      <a:pt x="1126192" y="119085"/>
                    </a:lnTo>
                    <a:cubicBezTo>
                      <a:pt x="1141027" y="122668"/>
                      <a:pt x="1152144" y="135379"/>
                      <a:pt x="1152144" y="151319"/>
                    </a:cubicBezTo>
                    <a:cubicBezTo>
                      <a:pt x="1152144" y="169997"/>
                      <a:pt x="1137129" y="185220"/>
                      <a:pt x="1118443" y="185220"/>
                    </a:cubicBezTo>
                    <a:cubicBezTo>
                      <a:pt x="1099765" y="185220"/>
                      <a:pt x="1084542" y="169997"/>
                      <a:pt x="1084542" y="151319"/>
                    </a:cubicBezTo>
                    <a:cubicBezTo>
                      <a:pt x="1084542" y="137944"/>
                      <a:pt x="1092539" y="126673"/>
                      <a:pt x="1103797" y="121181"/>
                    </a:cubicBezTo>
                    <a:lnTo>
                      <a:pt x="1098981" y="0"/>
                    </a:lnTo>
                    <a:lnTo>
                      <a:pt x="928408" y="0"/>
                    </a:lnTo>
                    <a:lnTo>
                      <a:pt x="930920" y="119292"/>
                    </a:lnTo>
                    <a:cubicBezTo>
                      <a:pt x="944964" y="123411"/>
                      <a:pt x="955405" y="135942"/>
                      <a:pt x="955412" y="151319"/>
                    </a:cubicBezTo>
                    <a:cubicBezTo>
                      <a:pt x="955412" y="169997"/>
                      <a:pt x="940397" y="185220"/>
                      <a:pt x="921711" y="185220"/>
                    </a:cubicBezTo>
                    <a:cubicBezTo>
                      <a:pt x="903033" y="185220"/>
                      <a:pt x="887810" y="169997"/>
                      <a:pt x="887810" y="151319"/>
                    </a:cubicBezTo>
                    <a:cubicBezTo>
                      <a:pt x="887810" y="135975"/>
                      <a:pt x="898298" y="123646"/>
                      <a:pt x="912295" y="119507"/>
                    </a:cubicBezTo>
                    <a:lnTo>
                      <a:pt x="913340" y="0"/>
                    </a:lnTo>
                    <a:lnTo>
                      <a:pt x="728750" y="0"/>
                    </a:lnTo>
                    <a:lnTo>
                      <a:pt x="733980" y="119292"/>
                    </a:lnTo>
                    <a:cubicBezTo>
                      <a:pt x="748098" y="123364"/>
                      <a:pt x="758680" y="135888"/>
                      <a:pt x="758680" y="151319"/>
                    </a:cubicBezTo>
                    <a:cubicBezTo>
                      <a:pt x="758680" y="169997"/>
                      <a:pt x="743457" y="185220"/>
                      <a:pt x="724771" y="185220"/>
                    </a:cubicBezTo>
                    <a:cubicBezTo>
                      <a:pt x="706093" y="185220"/>
                      <a:pt x="691078" y="169997"/>
                      <a:pt x="691078" y="151319"/>
                    </a:cubicBezTo>
                    <a:cubicBezTo>
                      <a:pt x="691078" y="137409"/>
                      <a:pt x="699382" y="125541"/>
                      <a:pt x="711377" y="120344"/>
                    </a:cubicBezTo>
                    <a:lnTo>
                      <a:pt x="706776" y="0"/>
                    </a:lnTo>
                    <a:lnTo>
                      <a:pt x="524691" y="0"/>
                    </a:lnTo>
                    <a:lnTo>
                      <a:pt x="532225" y="118455"/>
                    </a:lnTo>
                    <a:cubicBezTo>
                      <a:pt x="548834" y="120605"/>
                      <a:pt x="561947" y="134120"/>
                      <a:pt x="561947" y="151319"/>
                    </a:cubicBezTo>
                    <a:cubicBezTo>
                      <a:pt x="561947" y="169997"/>
                      <a:pt x="546725" y="185220"/>
                      <a:pt x="528039" y="185220"/>
                    </a:cubicBezTo>
                    <a:cubicBezTo>
                      <a:pt x="509361" y="185220"/>
                      <a:pt x="494138" y="169997"/>
                      <a:pt x="494138" y="151319"/>
                    </a:cubicBezTo>
                    <a:cubicBezTo>
                      <a:pt x="494138" y="138333"/>
                      <a:pt x="501819" y="127476"/>
                      <a:pt x="512555" y="121804"/>
                    </a:cubicBezTo>
                    <a:lnTo>
                      <a:pt x="511504" y="0"/>
                    </a:lnTo>
                    <a:lnTo>
                      <a:pt x="340516" y="0"/>
                    </a:lnTo>
                    <a:lnTo>
                      <a:pt x="337375" y="118877"/>
                    </a:lnTo>
                    <a:cubicBezTo>
                      <a:pt x="353046" y="121831"/>
                      <a:pt x="365209" y="134790"/>
                      <a:pt x="365215" y="151319"/>
                    </a:cubicBezTo>
                    <a:cubicBezTo>
                      <a:pt x="365215" y="169997"/>
                      <a:pt x="349992" y="185220"/>
                      <a:pt x="331307" y="185220"/>
                    </a:cubicBezTo>
                    <a:cubicBezTo>
                      <a:pt x="312628" y="185220"/>
                      <a:pt x="297405" y="169997"/>
                      <a:pt x="297405" y="151319"/>
                    </a:cubicBezTo>
                    <a:cubicBezTo>
                      <a:pt x="297405" y="139967"/>
                      <a:pt x="303473" y="130457"/>
                      <a:pt x="312052" y="124315"/>
                    </a:cubicBezTo>
                    <a:lnTo>
                      <a:pt x="314986" y="0"/>
                    </a:lnTo>
                    <a:lnTo>
                      <a:pt x="175803" y="0"/>
                    </a:lnTo>
                    <a:lnTo>
                      <a:pt x="137924" y="118248"/>
                    </a:lnTo>
                    <a:cubicBezTo>
                      <a:pt x="154955" y="120002"/>
                      <a:pt x="168276" y="133819"/>
                      <a:pt x="168269" y="151319"/>
                    </a:cubicBezTo>
                    <a:cubicBezTo>
                      <a:pt x="168269" y="169997"/>
                      <a:pt x="153260" y="185220"/>
                      <a:pt x="134575" y="185220"/>
                    </a:cubicBezTo>
                    <a:cubicBezTo>
                      <a:pt x="115896" y="185220"/>
                      <a:pt x="100673" y="169997"/>
                      <a:pt x="100673" y="151319"/>
                    </a:cubicBezTo>
                    <a:cubicBezTo>
                      <a:pt x="100673" y="139183"/>
                      <a:pt x="107404" y="129030"/>
                      <a:pt x="116995" y="123063"/>
                    </a:cubicBezTo>
                    <a:lnTo>
                      <a:pt x="140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732386" y="841380"/>
                <a:ext cx="16743" cy="1450379"/>
              </a:xfrm>
              <a:custGeom>
                <a:avLst/>
                <a:gdLst/>
                <a:ahLst/>
                <a:cxnLst/>
                <a:rect l="l" t="t" r="r" b="b"/>
                <a:pathLst>
                  <a:path w="16743" h="1450379" extrusionOk="0">
                    <a:moveTo>
                      <a:pt x="0" y="0"/>
                    </a:moveTo>
                    <a:lnTo>
                      <a:pt x="6075" y="1450380"/>
                    </a:lnTo>
                    <a:lnTo>
                      <a:pt x="16743" y="1450172"/>
                    </a:lnTo>
                    <a:lnTo>
                      <a:pt x="106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" name="Google Shape;254;p4"/>
            <p:cNvGrpSpPr/>
            <p:nvPr/>
          </p:nvGrpSpPr>
          <p:grpSpPr>
            <a:xfrm>
              <a:off x="1458167" y="531943"/>
              <a:ext cx="2104367" cy="2059610"/>
              <a:chOff x="908437" y="1324616"/>
              <a:chExt cx="8760897" cy="1711635"/>
            </a:xfrm>
          </p:grpSpPr>
          <p:sp>
            <p:nvSpPr>
              <p:cNvPr id="255" name="Google Shape;255;p4"/>
              <p:cNvSpPr/>
              <p:nvPr/>
            </p:nvSpPr>
            <p:spPr>
              <a:xfrm>
                <a:off x="908437" y="1324616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908437" y="2297779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908437" y="1811197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908437" y="2784360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908437" y="1567910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908437" y="2541073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908437" y="2054491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908437" y="3027654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4"/>
          <p:cNvGrpSpPr/>
          <p:nvPr/>
        </p:nvGrpSpPr>
        <p:grpSpPr>
          <a:xfrm>
            <a:off x="8860409" y="3015919"/>
            <a:ext cx="3323627" cy="3318196"/>
            <a:chOff x="1632025" y="2099075"/>
            <a:chExt cx="3922609" cy="3916200"/>
          </a:xfrm>
        </p:grpSpPr>
        <p:sp>
          <p:nvSpPr>
            <p:cNvPr id="264" name="Google Shape;264;p4"/>
            <p:cNvSpPr/>
            <p:nvPr/>
          </p:nvSpPr>
          <p:spPr>
            <a:xfrm>
              <a:off x="1638434" y="2099075"/>
              <a:ext cx="3916200" cy="391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632025" y="2104877"/>
              <a:ext cx="3916200" cy="609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4"/>
          <p:cNvGrpSpPr/>
          <p:nvPr/>
        </p:nvGrpSpPr>
        <p:grpSpPr>
          <a:xfrm>
            <a:off x="1193201" y="1064894"/>
            <a:ext cx="10014255" cy="5152902"/>
            <a:chOff x="926458" y="1426165"/>
            <a:chExt cx="9078284" cy="4144536"/>
          </a:xfrm>
        </p:grpSpPr>
        <p:sp>
          <p:nvSpPr>
            <p:cNvPr id="267" name="Google Shape;267;p4"/>
            <p:cNvSpPr/>
            <p:nvPr/>
          </p:nvSpPr>
          <p:spPr>
            <a:xfrm>
              <a:off x="926458" y="1426165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926458" y="3372491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926458" y="2399328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926458" y="4345654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926458" y="1912747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926458" y="3859072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926458" y="2885909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926458" y="4832235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926458" y="5318817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926458" y="1669453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926458" y="3615778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926458" y="2642616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926458" y="4588941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926458" y="2156034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926458" y="4102360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926458" y="3129197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926458" y="5075529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926458" y="5562110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4"/>
          <p:cNvSpPr/>
          <p:nvPr/>
        </p:nvSpPr>
        <p:spPr>
          <a:xfrm>
            <a:off x="813027" y="586946"/>
            <a:ext cx="10671000" cy="5885831"/>
          </a:xfrm>
          <a:custGeom>
            <a:avLst/>
            <a:gdLst/>
            <a:ahLst/>
            <a:cxnLst/>
            <a:rect l="l" t="t" r="r" b="b"/>
            <a:pathLst>
              <a:path w="9401762" h="4894662" extrusionOk="0">
                <a:moveTo>
                  <a:pt x="23614" y="0"/>
                </a:moveTo>
                <a:lnTo>
                  <a:pt x="22820" y="152400"/>
                </a:lnTo>
                <a:lnTo>
                  <a:pt x="94853" y="158750"/>
                </a:lnTo>
                <a:cubicBezTo>
                  <a:pt x="104120" y="143878"/>
                  <a:pt x="119898" y="133452"/>
                  <a:pt x="138706" y="133547"/>
                </a:cubicBezTo>
                <a:cubicBezTo>
                  <a:pt x="167554" y="133687"/>
                  <a:pt x="190840" y="157290"/>
                  <a:pt x="190700" y="186138"/>
                </a:cubicBezTo>
                <a:cubicBezTo>
                  <a:pt x="190560" y="214979"/>
                  <a:pt x="167154" y="238074"/>
                  <a:pt x="138313" y="237928"/>
                </a:cubicBezTo>
                <a:cubicBezTo>
                  <a:pt x="111964" y="237801"/>
                  <a:pt x="91163" y="218059"/>
                  <a:pt x="87709" y="192684"/>
                </a:cubicBezTo>
                <a:lnTo>
                  <a:pt x="22820" y="186931"/>
                </a:lnTo>
                <a:lnTo>
                  <a:pt x="21828" y="404616"/>
                </a:lnTo>
                <a:lnTo>
                  <a:pt x="92273" y="390131"/>
                </a:lnTo>
                <a:cubicBezTo>
                  <a:pt x="101190" y="373869"/>
                  <a:pt x="117868" y="362649"/>
                  <a:pt x="137716" y="362744"/>
                </a:cubicBezTo>
                <a:cubicBezTo>
                  <a:pt x="166564" y="362883"/>
                  <a:pt x="190046" y="386290"/>
                  <a:pt x="189906" y="415131"/>
                </a:cubicBezTo>
                <a:cubicBezTo>
                  <a:pt x="189767" y="443979"/>
                  <a:pt x="165967" y="467068"/>
                  <a:pt x="137119" y="466922"/>
                </a:cubicBezTo>
                <a:cubicBezTo>
                  <a:pt x="112420" y="466808"/>
                  <a:pt x="92838" y="449510"/>
                  <a:pt x="87511" y="426441"/>
                </a:cubicBezTo>
                <a:lnTo>
                  <a:pt x="21629" y="439738"/>
                </a:lnTo>
                <a:lnTo>
                  <a:pt x="20836" y="608413"/>
                </a:lnTo>
                <a:lnTo>
                  <a:pt x="97234" y="610591"/>
                </a:lnTo>
                <a:cubicBezTo>
                  <a:pt x="106871" y="599211"/>
                  <a:pt x="120442" y="591655"/>
                  <a:pt x="136522" y="591744"/>
                </a:cubicBezTo>
                <a:cubicBezTo>
                  <a:pt x="165370" y="591884"/>
                  <a:pt x="188852" y="615283"/>
                  <a:pt x="188712" y="644131"/>
                </a:cubicBezTo>
                <a:cubicBezTo>
                  <a:pt x="188573" y="672973"/>
                  <a:pt x="164970" y="696271"/>
                  <a:pt x="136128" y="696119"/>
                </a:cubicBezTo>
                <a:cubicBezTo>
                  <a:pt x="107621" y="695979"/>
                  <a:pt x="84736" y="673106"/>
                  <a:pt x="84336" y="644722"/>
                </a:cubicBezTo>
                <a:lnTo>
                  <a:pt x="20638" y="642544"/>
                </a:lnTo>
                <a:lnTo>
                  <a:pt x="19645" y="839191"/>
                </a:lnTo>
                <a:lnTo>
                  <a:pt x="94654" y="841572"/>
                </a:lnTo>
                <a:cubicBezTo>
                  <a:pt x="104260" y="829158"/>
                  <a:pt x="118423" y="820655"/>
                  <a:pt x="135334" y="820738"/>
                </a:cubicBezTo>
                <a:cubicBezTo>
                  <a:pt x="164182" y="820877"/>
                  <a:pt x="187665" y="844283"/>
                  <a:pt x="187525" y="873125"/>
                </a:cubicBezTo>
                <a:cubicBezTo>
                  <a:pt x="187385" y="901973"/>
                  <a:pt x="163782" y="925271"/>
                  <a:pt x="134934" y="925119"/>
                </a:cubicBezTo>
                <a:cubicBezTo>
                  <a:pt x="107118" y="924986"/>
                  <a:pt x="85189" y="902938"/>
                  <a:pt x="83741" y="875506"/>
                </a:cubicBezTo>
                <a:lnTo>
                  <a:pt x="19447" y="873525"/>
                </a:lnTo>
                <a:lnTo>
                  <a:pt x="18454" y="1086841"/>
                </a:lnTo>
                <a:lnTo>
                  <a:pt x="91281" y="1074141"/>
                </a:lnTo>
                <a:cubicBezTo>
                  <a:pt x="100644" y="1059758"/>
                  <a:pt x="115900" y="1049465"/>
                  <a:pt x="134344" y="1049534"/>
                </a:cubicBezTo>
                <a:cubicBezTo>
                  <a:pt x="163185" y="1049674"/>
                  <a:pt x="186668" y="1073474"/>
                  <a:pt x="186528" y="1102322"/>
                </a:cubicBezTo>
                <a:cubicBezTo>
                  <a:pt x="186388" y="1131170"/>
                  <a:pt x="162589" y="1154271"/>
                  <a:pt x="133747" y="1154113"/>
                </a:cubicBezTo>
                <a:cubicBezTo>
                  <a:pt x="107967" y="1153992"/>
                  <a:pt x="87683" y="1135037"/>
                  <a:pt x="83542" y="1110456"/>
                </a:cubicBezTo>
                <a:lnTo>
                  <a:pt x="18256" y="1121766"/>
                </a:lnTo>
                <a:lnTo>
                  <a:pt x="17264" y="1311275"/>
                </a:lnTo>
                <a:lnTo>
                  <a:pt x="84336" y="1313263"/>
                </a:lnTo>
                <a:cubicBezTo>
                  <a:pt x="91664" y="1293127"/>
                  <a:pt x="110494" y="1278420"/>
                  <a:pt x="133150" y="1278535"/>
                </a:cubicBezTo>
                <a:cubicBezTo>
                  <a:pt x="161998" y="1278674"/>
                  <a:pt x="185480" y="1302474"/>
                  <a:pt x="185341" y="1331316"/>
                </a:cubicBezTo>
                <a:cubicBezTo>
                  <a:pt x="185201" y="1360164"/>
                  <a:pt x="161598" y="1383265"/>
                  <a:pt x="132756" y="1383113"/>
                </a:cubicBezTo>
                <a:cubicBezTo>
                  <a:pt x="109866" y="1382998"/>
                  <a:pt x="90896" y="1368120"/>
                  <a:pt x="83939" y="1347591"/>
                </a:cubicBezTo>
                <a:lnTo>
                  <a:pt x="17066" y="1345406"/>
                </a:lnTo>
                <a:lnTo>
                  <a:pt x="16272" y="1526978"/>
                </a:lnTo>
                <a:lnTo>
                  <a:pt x="89495" y="1531341"/>
                </a:lnTo>
                <a:cubicBezTo>
                  <a:pt x="98932" y="1517390"/>
                  <a:pt x="113852" y="1507446"/>
                  <a:pt x="131963" y="1507528"/>
                </a:cubicBezTo>
                <a:cubicBezTo>
                  <a:pt x="160804" y="1507668"/>
                  <a:pt x="184287" y="1531468"/>
                  <a:pt x="184147" y="1560316"/>
                </a:cubicBezTo>
                <a:cubicBezTo>
                  <a:pt x="184007" y="1589164"/>
                  <a:pt x="160411" y="1612265"/>
                  <a:pt x="131562" y="1612106"/>
                </a:cubicBezTo>
                <a:cubicBezTo>
                  <a:pt x="104704" y="1611979"/>
                  <a:pt x="83556" y="1591570"/>
                  <a:pt x="80764" y="1565472"/>
                </a:cubicBezTo>
                <a:lnTo>
                  <a:pt x="16073" y="1561306"/>
                </a:lnTo>
                <a:lnTo>
                  <a:pt x="15279" y="1757960"/>
                </a:lnTo>
                <a:lnTo>
                  <a:pt x="88503" y="1760144"/>
                </a:lnTo>
                <a:cubicBezTo>
                  <a:pt x="97951" y="1746263"/>
                  <a:pt x="112914" y="1736636"/>
                  <a:pt x="130966" y="1736725"/>
                </a:cubicBezTo>
                <a:cubicBezTo>
                  <a:pt x="159814" y="1736865"/>
                  <a:pt x="183296" y="1760468"/>
                  <a:pt x="183156" y="1789309"/>
                </a:cubicBezTo>
                <a:cubicBezTo>
                  <a:pt x="183017" y="1818157"/>
                  <a:pt x="159217" y="1841259"/>
                  <a:pt x="130375" y="1841106"/>
                </a:cubicBezTo>
                <a:cubicBezTo>
                  <a:pt x="103459" y="1840973"/>
                  <a:pt x="82491" y="1820443"/>
                  <a:pt x="79772" y="1794275"/>
                </a:cubicBezTo>
                <a:lnTo>
                  <a:pt x="15081" y="1792288"/>
                </a:lnTo>
                <a:lnTo>
                  <a:pt x="14089" y="1988941"/>
                </a:lnTo>
                <a:lnTo>
                  <a:pt x="86122" y="1991125"/>
                </a:lnTo>
                <a:cubicBezTo>
                  <a:pt x="95367" y="1976145"/>
                  <a:pt x="111086" y="1965630"/>
                  <a:pt x="129975" y="1965725"/>
                </a:cubicBezTo>
                <a:cubicBezTo>
                  <a:pt x="158823" y="1965865"/>
                  <a:pt x="182109" y="1989265"/>
                  <a:pt x="181969" y="2018113"/>
                </a:cubicBezTo>
                <a:cubicBezTo>
                  <a:pt x="181829" y="2046954"/>
                  <a:pt x="158226" y="2070252"/>
                  <a:pt x="129378" y="2070100"/>
                </a:cubicBezTo>
                <a:cubicBezTo>
                  <a:pt x="103263" y="2069973"/>
                  <a:pt x="82719" y="2050510"/>
                  <a:pt x="78978" y="2025453"/>
                </a:cubicBezTo>
                <a:lnTo>
                  <a:pt x="13891" y="2023269"/>
                </a:lnTo>
                <a:lnTo>
                  <a:pt x="12898" y="2202460"/>
                </a:lnTo>
                <a:lnTo>
                  <a:pt x="92472" y="2209406"/>
                </a:lnTo>
                <a:cubicBezTo>
                  <a:pt x="101919" y="2200332"/>
                  <a:pt x="114652" y="2194655"/>
                  <a:pt x="128788" y="2194719"/>
                </a:cubicBezTo>
                <a:cubicBezTo>
                  <a:pt x="157629" y="2194859"/>
                  <a:pt x="180915" y="2218265"/>
                  <a:pt x="180775" y="2247106"/>
                </a:cubicBezTo>
                <a:cubicBezTo>
                  <a:pt x="180635" y="2275955"/>
                  <a:pt x="157032" y="2299449"/>
                  <a:pt x="128191" y="2299297"/>
                </a:cubicBezTo>
                <a:cubicBezTo>
                  <a:pt x="99345" y="2299157"/>
                  <a:pt x="76258" y="2275554"/>
                  <a:pt x="76398" y="2246713"/>
                </a:cubicBezTo>
                <a:cubicBezTo>
                  <a:pt x="76405" y="2245290"/>
                  <a:pt x="77074" y="2244122"/>
                  <a:pt x="77192" y="2242744"/>
                </a:cubicBezTo>
                <a:lnTo>
                  <a:pt x="12898" y="2236984"/>
                </a:lnTo>
                <a:lnTo>
                  <a:pt x="11906" y="2442966"/>
                </a:lnTo>
                <a:lnTo>
                  <a:pt x="86519" y="2445150"/>
                </a:lnTo>
                <a:cubicBezTo>
                  <a:pt x="96100" y="2432406"/>
                  <a:pt x="110628" y="2423649"/>
                  <a:pt x="127791" y="2423719"/>
                </a:cubicBezTo>
                <a:cubicBezTo>
                  <a:pt x="156639" y="2423858"/>
                  <a:pt x="179924" y="2447455"/>
                  <a:pt x="179784" y="2476303"/>
                </a:cubicBezTo>
                <a:cubicBezTo>
                  <a:pt x="179645" y="2505151"/>
                  <a:pt x="156042" y="2528449"/>
                  <a:pt x="127200" y="2528291"/>
                </a:cubicBezTo>
                <a:cubicBezTo>
                  <a:pt x="99597" y="2528158"/>
                  <a:pt x="77569" y="2506408"/>
                  <a:pt x="75803" y="2479281"/>
                </a:cubicBezTo>
                <a:lnTo>
                  <a:pt x="11708" y="2477097"/>
                </a:lnTo>
                <a:lnTo>
                  <a:pt x="10517" y="2695975"/>
                </a:lnTo>
                <a:lnTo>
                  <a:pt x="80169" y="2681688"/>
                </a:lnTo>
                <a:cubicBezTo>
                  <a:pt x="88816" y="2664581"/>
                  <a:pt x="106137" y="2652617"/>
                  <a:pt x="126603" y="2652713"/>
                </a:cubicBezTo>
                <a:cubicBezTo>
                  <a:pt x="155451" y="2652852"/>
                  <a:pt x="178730" y="2676455"/>
                  <a:pt x="178591" y="2705297"/>
                </a:cubicBezTo>
                <a:cubicBezTo>
                  <a:pt x="178451" y="2734145"/>
                  <a:pt x="155051" y="2757450"/>
                  <a:pt x="126203" y="2757291"/>
                </a:cubicBezTo>
                <a:cubicBezTo>
                  <a:pt x="101899" y="2757170"/>
                  <a:pt x="82314" y="2740114"/>
                  <a:pt x="76597" y="2717603"/>
                </a:cubicBezTo>
                <a:lnTo>
                  <a:pt x="10319" y="2731097"/>
                </a:lnTo>
                <a:lnTo>
                  <a:pt x="9525" y="2906516"/>
                </a:lnTo>
                <a:lnTo>
                  <a:pt x="80566" y="2908897"/>
                </a:lnTo>
                <a:cubicBezTo>
                  <a:pt x="89574" y="2892959"/>
                  <a:pt x="105809" y="2881630"/>
                  <a:pt x="125409" y="2881713"/>
                </a:cubicBezTo>
                <a:cubicBezTo>
                  <a:pt x="154257" y="2881852"/>
                  <a:pt x="177543" y="2905449"/>
                  <a:pt x="177403" y="2934297"/>
                </a:cubicBezTo>
                <a:cubicBezTo>
                  <a:pt x="177263" y="2963145"/>
                  <a:pt x="153857" y="2986246"/>
                  <a:pt x="125016" y="2986088"/>
                </a:cubicBezTo>
                <a:cubicBezTo>
                  <a:pt x="99411" y="2985967"/>
                  <a:pt x="79155" y="2967164"/>
                  <a:pt x="74811" y="2942831"/>
                </a:cubicBezTo>
                <a:lnTo>
                  <a:pt x="9525" y="2940844"/>
                </a:lnTo>
                <a:lnTo>
                  <a:pt x="8533" y="3137497"/>
                </a:lnTo>
                <a:lnTo>
                  <a:pt x="78184" y="3139681"/>
                </a:lnTo>
                <a:cubicBezTo>
                  <a:pt x="86846" y="3122619"/>
                  <a:pt x="103983" y="3110605"/>
                  <a:pt x="124420" y="3110706"/>
                </a:cubicBezTo>
                <a:cubicBezTo>
                  <a:pt x="153267" y="3110846"/>
                  <a:pt x="176552" y="3134449"/>
                  <a:pt x="176413" y="3163291"/>
                </a:cubicBezTo>
                <a:cubicBezTo>
                  <a:pt x="176273" y="3192139"/>
                  <a:pt x="152670" y="3215247"/>
                  <a:pt x="123825" y="3215088"/>
                </a:cubicBezTo>
                <a:cubicBezTo>
                  <a:pt x="98896" y="3214967"/>
                  <a:pt x="79106" y="3197200"/>
                  <a:pt x="74017" y="3173813"/>
                </a:cubicBezTo>
                <a:lnTo>
                  <a:pt x="8334" y="3171825"/>
                </a:lnTo>
                <a:lnTo>
                  <a:pt x="7541" y="3351410"/>
                </a:lnTo>
                <a:lnTo>
                  <a:pt x="83939" y="3358356"/>
                </a:lnTo>
                <a:cubicBezTo>
                  <a:pt x="93574" y="3347130"/>
                  <a:pt x="107280" y="3339846"/>
                  <a:pt x="123229" y="3339903"/>
                </a:cubicBezTo>
                <a:cubicBezTo>
                  <a:pt x="152073" y="3340043"/>
                  <a:pt x="175358" y="3363443"/>
                  <a:pt x="175219" y="3392291"/>
                </a:cubicBezTo>
                <a:cubicBezTo>
                  <a:pt x="175079" y="3421139"/>
                  <a:pt x="151679" y="3444247"/>
                  <a:pt x="122833" y="3444081"/>
                </a:cubicBezTo>
                <a:cubicBezTo>
                  <a:pt x="93988" y="3443942"/>
                  <a:pt x="70503" y="3420739"/>
                  <a:pt x="70644" y="3391891"/>
                </a:cubicBezTo>
                <a:lnTo>
                  <a:pt x="7342" y="3386138"/>
                </a:lnTo>
                <a:lnTo>
                  <a:pt x="6151" y="3591325"/>
                </a:lnTo>
                <a:lnTo>
                  <a:pt x="78581" y="3593706"/>
                </a:lnTo>
                <a:cubicBezTo>
                  <a:pt x="87892" y="3579044"/>
                  <a:pt x="103383" y="3568834"/>
                  <a:pt x="122039" y="3568897"/>
                </a:cubicBezTo>
                <a:cubicBezTo>
                  <a:pt x="150886" y="3569037"/>
                  <a:pt x="174171" y="3592443"/>
                  <a:pt x="174031" y="3621285"/>
                </a:cubicBezTo>
                <a:cubicBezTo>
                  <a:pt x="173892" y="3650132"/>
                  <a:pt x="150485" y="3673462"/>
                  <a:pt x="121642" y="3673278"/>
                </a:cubicBezTo>
                <a:cubicBezTo>
                  <a:pt x="95295" y="3673151"/>
                  <a:pt x="74494" y="3653212"/>
                  <a:pt x="71041" y="3627838"/>
                </a:cubicBezTo>
                <a:lnTo>
                  <a:pt x="6151" y="3625850"/>
                </a:lnTo>
                <a:lnTo>
                  <a:pt x="5159" y="3842741"/>
                </a:lnTo>
                <a:lnTo>
                  <a:pt x="73223" y="3828853"/>
                </a:lnTo>
                <a:cubicBezTo>
                  <a:pt x="81440" y="3810610"/>
                  <a:pt x="99753" y="3797637"/>
                  <a:pt x="121047" y="3797700"/>
                </a:cubicBezTo>
                <a:cubicBezTo>
                  <a:pt x="149895" y="3797840"/>
                  <a:pt x="173377" y="3821436"/>
                  <a:pt x="173238" y="3850285"/>
                </a:cubicBezTo>
                <a:cubicBezTo>
                  <a:pt x="173098" y="3879132"/>
                  <a:pt x="149298" y="3902437"/>
                  <a:pt x="120451" y="3902272"/>
                </a:cubicBezTo>
                <a:cubicBezTo>
                  <a:pt x="96712" y="3902158"/>
                  <a:pt x="77678" y="3886092"/>
                  <a:pt x="71438" y="3864375"/>
                </a:cubicBezTo>
                <a:lnTo>
                  <a:pt x="4961" y="3877869"/>
                </a:lnTo>
                <a:lnTo>
                  <a:pt x="3969" y="4050310"/>
                </a:lnTo>
                <a:lnTo>
                  <a:pt x="75604" y="4052494"/>
                </a:lnTo>
                <a:cubicBezTo>
                  <a:pt x="84811" y="4037343"/>
                  <a:pt x="100833" y="4026580"/>
                  <a:pt x="119856" y="4026694"/>
                </a:cubicBezTo>
                <a:cubicBezTo>
                  <a:pt x="148701" y="4026833"/>
                  <a:pt x="172183" y="4050633"/>
                  <a:pt x="172044" y="4079481"/>
                </a:cubicBezTo>
                <a:cubicBezTo>
                  <a:pt x="171904" y="4108323"/>
                  <a:pt x="148301" y="4131437"/>
                  <a:pt x="119459" y="4131272"/>
                </a:cubicBezTo>
                <a:cubicBezTo>
                  <a:pt x="93450" y="4131145"/>
                  <a:pt x="72926" y="4111727"/>
                  <a:pt x="69056" y="4086822"/>
                </a:cubicBezTo>
                <a:lnTo>
                  <a:pt x="3770" y="4084835"/>
                </a:lnTo>
                <a:lnTo>
                  <a:pt x="2976" y="4281291"/>
                </a:lnTo>
                <a:lnTo>
                  <a:pt x="73223" y="4283475"/>
                </a:lnTo>
                <a:cubicBezTo>
                  <a:pt x="82140" y="4267213"/>
                  <a:pt x="98812" y="4255618"/>
                  <a:pt x="118666" y="4255694"/>
                </a:cubicBezTo>
                <a:cubicBezTo>
                  <a:pt x="147514" y="4255834"/>
                  <a:pt x="170996" y="4279634"/>
                  <a:pt x="170856" y="4308475"/>
                </a:cubicBezTo>
                <a:cubicBezTo>
                  <a:pt x="170717" y="4337323"/>
                  <a:pt x="147114" y="4360437"/>
                  <a:pt x="118269" y="4360266"/>
                </a:cubicBezTo>
                <a:cubicBezTo>
                  <a:pt x="92948" y="4360145"/>
                  <a:pt x="72927" y="4341736"/>
                  <a:pt x="68263" y="4317803"/>
                </a:cubicBezTo>
                <a:lnTo>
                  <a:pt x="2778" y="4315816"/>
                </a:lnTo>
                <a:lnTo>
                  <a:pt x="1984" y="4495203"/>
                </a:lnTo>
                <a:lnTo>
                  <a:pt x="79375" y="4502150"/>
                </a:lnTo>
                <a:cubicBezTo>
                  <a:pt x="88981" y="4491679"/>
                  <a:pt x="102347" y="4484643"/>
                  <a:pt x="117673" y="4484688"/>
                </a:cubicBezTo>
                <a:cubicBezTo>
                  <a:pt x="146517" y="4484827"/>
                  <a:pt x="169999" y="4508627"/>
                  <a:pt x="169859" y="4537475"/>
                </a:cubicBezTo>
                <a:cubicBezTo>
                  <a:pt x="169720" y="4566317"/>
                  <a:pt x="145920" y="4589456"/>
                  <a:pt x="117078" y="4589266"/>
                </a:cubicBezTo>
                <a:cubicBezTo>
                  <a:pt x="88233" y="4589126"/>
                  <a:pt x="65146" y="4565726"/>
                  <a:pt x="65286" y="4536878"/>
                </a:cubicBezTo>
                <a:cubicBezTo>
                  <a:pt x="65288" y="4536364"/>
                  <a:pt x="65665" y="4535996"/>
                  <a:pt x="65683" y="4535488"/>
                </a:cubicBezTo>
                <a:lnTo>
                  <a:pt x="1786" y="4529735"/>
                </a:lnTo>
                <a:lnTo>
                  <a:pt x="794" y="4735316"/>
                </a:lnTo>
                <a:lnTo>
                  <a:pt x="73819" y="4737697"/>
                </a:lnTo>
                <a:cubicBezTo>
                  <a:pt x="83234" y="4723607"/>
                  <a:pt x="98269" y="4713770"/>
                  <a:pt x="116483" y="4713885"/>
                </a:cubicBezTo>
                <a:cubicBezTo>
                  <a:pt x="145329" y="4714024"/>
                  <a:pt x="168812" y="4737424"/>
                  <a:pt x="168672" y="4766272"/>
                </a:cubicBezTo>
                <a:cubicBezTo>
                  <a:pt x="168532" y="4795120"/>
                  <a:pt x="144929" y="4818457"/>
                  <a:pt x="116086" y="4818260"/>
                </a:cubicBezTo>
                <a:cubicBezTo>
                  <a:pt x="89346" y="4818133"/>
                  <a:pt x="68435" y="4797756"/>
                  <a:pt x="65484" y="4771828"/>
                </a:cubicBezTo>
                <a:lnTo>
                  <a:pt x="595" y="4769644"/>
                </a:lnTo>
                <a:lnTo>
                  <a:pt x="0" y="4894663"/>
                </a:lnTo>
                <a:lnTo>
                  <a:pt x="9401762" y="4888110"/>
                </a:lnTo>
                <a:lnTo>
                  <a:pt x="9401762" y="10319"/>
                </a:lnTo>
                <a:lnTo>
                  <a:pt x="2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1678500" y="1249163"/>
            <a:ext cx="9444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"/>
          <p:cNvSpPr txBox="1">
            <a:spLocks noGrp="1"/>
          </p:cNvSpPr>
          <p:nvPr>
            <p:ph type="body" idx="1"/>
          </p:nvPr>
        </p:nvSpPr>
        <p:spPr>
          <a:xfrm>
            <a:off x="1678500" y="2344827"/>
            <a:ext cx="9444600" cy="329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88" name="Google Shape;28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89" name="Google Shape;289;p4"/>
          <p:cNvGrpSpPr/>
          <p:nvPr/>
        </p:nvGrpSpPr>
        <p:grpSpPr>
          <a:xfrm>
            <a:off x="-914406" y="93888"/>
            <a:ext cx="2443306" cy="2616856"/>
            <a:chOff x="8427652" y="3347032"/>
            <a:chExt cx="1449087" cy="1552017"/>
          </a:xfrm>
        </p:grpSpPr>
        <p:sp>
          <p:nvSpPr>
            <p:cNvPr id="290" name="Google Shape;290;p4"/>
            <p:cNvSpPr/>
            <p:nvPr/>
          </p:nvSpPr>
          <p:spPr>
            <a:xfrm>
              <a:off x="8427652" y="3472492"/>
              <a:ext cx="1449087" cy="1426557"/>
            </a:xfrm>
            <a:custGeom>
              <a:avLst/>
              <a:gdLst/>
              <a:ahLst/>
              <a:cxnLst/>
              <a:rect l="l" t="t" r="r" b="b"/>
              <a:pathLst>
                <a:path w="1449087" h="1426557" extrusionOk="0">
                  <a:moveTo>
                    <a:pt x="0" y="0"/>
                  </a:moveTo>
                  <a:lnTo>
                    <a:pt x="1449087" y="0"/>
                  </a:lnTo>
                  <a:lnTo>
                    <a:pt x="1449087" y="1426558"/>
                  </a:lnTo>
                  <a:lnTo>
                    <a:pt x="0" y="142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" name="Google Shape;291;p4"/>
            <p:cNvGrpSpPr/>
            <p:nvPr/>
          </p:nvGrpSpPr>
          <p:grpSpPr>
            <a:xfrm>
              <a:off x="8671165" y="3767466"/>
              <a:ext cx="986440" cy="887655"/>
              <a:chOff x="8671165" y="3767466"/>
              <a:chExt cx="986440" cy="887655"/>
            </a:xfrm>
          </p:grpSpPr>
          <p:sp>
            <p:nvSpPr>
              <p:cNvPr id="292" name="Google Shape;292;p4"/>
              <p:cNvSpPr/>
              <p:nvPr/>
            </p:nvSpPr>
            <p:spPr>
              <a:xfrm>
                <a:off x="8671165" y="3912736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14"/>
                    </a:lnTo>
                    <a:cubicBezTo>
                      <a:pt x="4688" y="214"/>
                      <a:pt x="0" y="3858"/>
                      <a:pt x="0" y="8244"/>
                    </a:cubicBezTo>
                    <a:cubicBezTo>
                      <a:pt x="0" y="12631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8671165" y="3767466"/>
                <a:ext cx="669726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669726" h="16066" extrusionOk="0">
                    <a:moveTo>
                      <a:pt x="662293" y="0"/>
                    </a:moveTo>
                    <a:lnTo>
                      <a:pt x="7300" y="221"/>
                    </a:lnTo>
                    <a:cubicBezTo>
                      <a:pt x="3215" y="221"/>
                      <a:pt x="0" y="3864"/>
                      <a:pt x="0" y="8251"/>
                    </a:cubicBezTo>
                    <a:cubicBezTo>
                      <a:pt x="0" y="12637"/>
                      <a:pt x="3215" y="16067"/>
                      <a:pt x="7300" y="16067"/>
                    </a:cubicBezTo>
                    <a:lnTo>
                      <a:pt x="662293" y="16067"/>
                    </a:lnTo>
                    <a:cubicBezTo>
                      <a:pt x="666378" y="16067"/>
                      <a:pt x="669727" y="12423"/>
                      <a:pt x="669727" y="8036"/>
                    </a:cubicBezTo>
                    <a:cubicBezTo>
                      <a:pt x="669727" y="3643"/>
                      <a:pt x="666378" y="0"/>
                      <a:pt x="662293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8671165" y="4058107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23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16"/>
                    </a:cubicBezTo>
                    <a:cubicBezTo>
                      <a:pt x="986441" y="3429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8671165" y="4203264"/>
                <a:ext cx="986440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6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7"/>
                      <a:pt x="10715" y="16067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23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8671165" y="4348641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09"/>
                    </a:cubicBezTo>
                    <a:cubicBezTo>
                      <a:pt x="986441" y="342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8671165" y="4493798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6060"/>
                      <a:pt x="10715" y="16060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8671165" y="4639061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299;p4"/>
            <p:cNvSpPr/>
            <p:nvPr/>
          </p:nvSpPr>
          <p:spPr>
            <a:xfrm>
              <a:off x="9407663" y="3347032"/>
              <a:ext cx="185849" cy="440760"/>
            </a:xfrm>
            <a:custGeom>
              <a:avLst/>
              <a:gdLst/>
              <a:ahLst/>
              <a:cxnLst/>
              <a:rect l="l" t="t" r="r" b="b"/>
              <a:pathLst>
                <a:path w="185849" h="440760" extrusionOk="0">
                  <a:moveTo>
                    <a:pt x="92958" y="0"/>
                  </a:moveTo>
                  <a:cubicBezTo>
                    <a:pt x="41322" y="0"/>
                    <a:pt x="0" y="43760"/>
                    <a:pt x="0" y="97110"/>
                  </a:cubicBezTo>
                  <a:cubicBezTo>
                    <a:pt x="0" y="106547"/>
                    <a:pt x="2277" y="115481"/>
                    <a:pt x="4822" y="124315"/>
                  </a:cubicBezTo>
                  <a:lnTo>
                    <a:pt x="31411" y="124315"/>
                  </a:lnTo>
                  <a:cubicBezTo>
                    <a:pt x="31344" y="123893"/>
                    <a:pt x="31544" y="123491"/>
                    <a:pt x="31411" y="123062"/>
                  </a:cubicBezTo>
                  <a:cubicBezTo>
                    <a:pt x="28463" y="114898"/>
                    <a:pt x="26789" y="106105"/>
                    <a:pt x="26789" y="97110"/>
                  </a:cubicBezTo>
                  <a:cubicBezTo>
                    <a:pt x="26789" y="57443"/>
                    <a:pt x="56726" y="25738"/>
                    <a:pt x="92958" y="25744"/>
                  </a:cubicBezTo>
                  <a:cubicBezTo>
                    <a:pt x="129123" y="25744"/>
                    <a:pt x="159060" y="57443"/>
                    <a:pt x="159060" y="97110"/>
                  </a:cubicBezTo>
                  <a:cubicBezTo>
                    <a:pt x="159060" y="97439"/>
                    <a:pt x="158926" y="112809"/>
                    <a:pt x="158859" y="124315"/>
                  </a:cubicBezTo>
                  <a:cubicBezTo>
                    <a:pt x="158859" y="128568"/>
                    <a:pt x="158859" y="131990"/>
                    <a:pt x="158859" y="134361"/>
                  </a:cubicBezTo>
                  <a:cubicBezTo>
                    <a:pt x="158592" y="192078"/>
                    <a:pt x="157587" y="379092"/>
                    <a:pt x="157587" y="378811"/>
                  </a:cubicBezTo>
                  <a:cubicBezTo>
                    <a:pt x="154506" y="399700"/>
                    <a:pt x="136893" y="415023"/>
                    <a:pt x="115528" y="415023"/>
                  </a:cubicBezTo>
                  <a:cubicBezTo>
                    <a:pt x="91485" y="415023"/>
                    <a:pt x="71996" y="396298"/>
                    <a:pt x="71996" y="373165"/>
                  </a:cubicBezTo>
                  <a:lnTo>
                    <a:pt x="74339" y="134361"/>
                  </a:lnTo>
                  <a:lnTo>
                    <a:pt x="74541" y="124315"/>
                  </a:lnTo>
                  <a:lnTo>
                    <a:pt x="74742" y="100459"/>
                  </a:lnTo>
                  <a:cubicBezTo>
                    <a:pt x="74809" y="93353"/>
                    <a:pt x="68915" y="87761"/>
                    <a:pt x="61548" y="87694"/>
                  </a:cubicBezTo>
                  <a:cubicBezTo>
                    <a:pt x="54181" y="87620"/>
                    <a:pt x="48020" y="93146"/>
                    <a:pt x="47953" y="100251"/>
                  </a:cubicBezTo>
                  <a:lnTo>
                    <a:pt x="47752" y="124315"/>
                  </a:lnTo>
                  <a:lnTo>
                    <a:pt x="47550" y="134361"/>
                  </a:lnTo>
                  <a:lnTo>
                    <a:pt x="45207" y="372951"/>
                  </a:lnTo>
                  <a:cubicBezTo>
                    <a:pt x="45207" y="410422"/>
                    <a:pt x="76684" y="440767"/>
                    <a:pt x="115528" y="440761"/>
                  </a:cubicBezTo>
                  <a:cubicBezTo>
                    <a:pt x="150487" y="440761"/>
                    <a:pt x="179286" y="415914"/>
                    <a:pt x="184175" y="382581"/>
                  </a:cubicBezTo>
                  <a:cubicBezTo>
                    <a:pt x="184443" y="381101"/>
                    <a:pt x="185381" y="195232"/>
                    <a:pt x="185648" y="134361"/>
                  </a:cubicBezTo>
                  <a:cubicBezTo>
                    <a:pt x="185648" y="131896"/>
                    <a:pt x="185648" y="128501"/>
                    <a:pt x="185648" y="124315"/>
                  </a:cubicBezTo>
                  <a:cubicBezTo>
                    <a:pt x="185715" y="112996"/>
                    <a:pt x="185849" y="98115"/>
                    <a:pt x="185849" y="97110"/>
                  </a:cubicBezTo>
                  <a:cubicBezTo>
                    <a:pt x="185849" y="43760"/>
                    <a:pt x="144528" y="0"/>
                    <a:pt x="9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4"/>
          <p:cNvSpPr/>
          <p:nvPr/>
        </p:nvSpPr>
        <p:spPr>
          <a:xfrm rot="-2197750">
            <a:off x="5125285" y="11868"/>
            <a:ext cx="1408996" cy="1228411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oxes">
  <p:cSld name="CUSTOM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5"/>
          <p:cNvGrpSpPr/>
          <p:nvPr/>
        </p:nvGrpSpPr>
        <p:grpSpPr>
          <a:xfrm>
            <a:off x="518010" y="387289"/>
            <a:ext cx="11097863" cy="6257697"/>
            <a:chOff x="793032" y="451069"/>
            <a:chExt cx="10575436" cy="5963119"/>
          </a:xfrm>
        </p:grpSpPr>
        <p:sp>
          <p:nvSpPr>
            <p:cNvPr id="303" name="Google Shape;303;p5"/>
            <p:cNvSpPr/>
            <p:nvPr/>
          </p:nvSpPr>
          <p:spPr>
            <a:xfrm>
              <a:off x="800677" y="463037"/>
              <a:ext cx="10567791" cy="5951151"/>
            </a:xfrm>
            <a:custGeom>
              <a:avLst/>
              <a:gdLst/>
              <a:ahLst/>
              <a:cxnLst/>
              <a:rect l="l" t="t" r="r" b="b"/>
              <a:pathLst>
                <a:path w="10567791" h="5951151" extrusionOk="0">
                  <a:moveTo>
                    <a:pt x="0" y="272826"/>
                  </a:moveTo>
                  <a:cubicBezTo>
                    <a:pt x="0" y="272826"/>
                    <a:pt x="607460" y="167925"/>
                    <a:pt x="914082" y="145312"/>
                  </a:cubicBezTo>
                  <a:cubicBezTo>
                    <a:pt x="1195305" y="124572"/>
                    <a:pt x="1492034" y="233945"/>
                    <a:pt x="1778946" y="221779"/>
                  </a:cubicBezTo>
                  <a:cubicBezTo>
                    <a:pt x="2029930" y="211136"/>
                    <a:pt x="2267071" y="101867"/>
                    <a:pt x="2511450" y="91505"/>
                  </a:cubicBezTo>
                  <a:cubicBezTo>
                    <a:pt x="2650522" y="85608"/>
                    <a:pt x="2777007" y="138642"/>
                    <a:pt x="2918581" y="128201"/>
                  </a:cubicBezTo>
                  <a:cubicBezTo>
                    <a:pt x="3043257" y="119006"/>
                    <a:pt x="3165704" y="86827"/>
                    <a:pt x="3290672" y="77611"/>
                  </a:cubicBezTo>
                  <a:cubicBezTo>
                    <a:pt x="3362649" y="72303"/>
                    <a:pt x="3439865" y="104451"/>
                    <a:pt x="3504781" y="119010"/>
                  </a:cubicBezTo>
                  <a:cubicBezTo>
                    <a:pt x="3722014" y="167729"/>
                    <a:pt x="3968992" y="141249"/>
                    <a:pt x="4186879" y="154491"/>
                  </a:cubicBezTo>
                  <a:cubicBezTo>
                    <a:pt x="4473321" y="171901"/>
                    <a:pt x="4763364" y="126782"/>
                    <a:pt x="5048053" y="144085"/>
                  </a:cubicBezTo>
                  <a:cubicBezTo>
                    <a:pt x="5139423" y="149639"/>
                    <a:pt x="5207330" y="32645"/>
                    <a:pt x="5285740" y="43493"/>
                  </a:cubicBezTo>
                  <a:cubicBezTo>
                    <a:pt x="5335073" y="50319"/>
                    <a:pt x="5382146" y="100149"/>
                    <a:pt x="5434489" y="103330"/>
                  </a:cubicBezTo>
                  <a:cubicBezTo>
                    <a:pt x="5661336" y="117117"/>
                    <a:pt x="5920290" y="72287"/>
                    <a:pt x="6158605" y="62183"/>
                  </a:cubicBezTo>
                  <a:cubicBezTo>
                    <a:pt x="6499346" y="47733"/>
                    <a:pt x="6846310" y="90424"/>
                    <a:pt x="7183685" y="58751"/>
                  </a:cubicBezTo>
                  <a:cubicBezTo>
                    <a:pt x="7427081" y="35896"/>
                    <a:pt x="7661841" y="10625"/>
                    <a:pt x="7898378" y="597"/>
                  </a:cubicBezTo>
                  <a:cubicBezTo>
                    <a:pt x="8085258" y="-7329"/>
                    <a:pt x="8274107" y="66474"/>
                    <a:pt x="8459591" y="58610"/>
                  </a:cubicBezTo>
                  <a:cubicBezTo>
                    <a:pt x="8818048" y="43410"/>
                    <a:pt x="9189777" y="114679"/>
                    <a:pt x="9549187" y="99439"/>
                  </a:cubicBezTo>
                  <a:cubicBezTo>
                    <a:pt x="9725971" y="91942"/>
                    <a:pt x="9909613" y="106784"/>
                    <a:pt x="10087032" y="99261"/>
                  </a:cubicBezTo>
                  <a:cubicBezTo>
                    <a:pt x="10223557" y="93473"/>
                    <a:pt x="10524039" y="127327"/>
                    <a:pt x="10524039" y="127327"/>
                  </a:cubicBezTo>
                  <a:lnTo>
                    <a:pt x="10567791" y="5685065"/>
                  </a:lnTo>
                  <a:cubicBezTo>
                    <a:pt x="10567791" y="5685065"/>
                    <a:pt x="10263244" y="5638627"/>
                    <a:pt x="10176313" y="5642317"/>
                  </a:cubicBezTo>
                  <a:cubicBezTo>
                    <a:pt x="10055853" y="5647422"/>
                    <a:pt x="9947777" y="5647035"/>
                    <a:pt x="9834492" y="5679420"/>
                  </a:cubicBezTo>
                  <a:cubicBezTo>
                    <a:pt x="9805028" y="5687846"/>
                    <a:pt x="9785343" y="5655893"/>
                    <a:pt x="9755626" y="5676048"/>
                  </a:cubicBezTo>
                  <a:cubicBezTo>
                    <a:pt x="9739497" y="5686970"/>
                    <a:pt x="9711747" y="5701619"/>
                    <a:pt x="9693840" y="5702381"/>
                  </a:cubicBezTo>
                  <a:cubicBezTo>
                    <a:pt x="9670916" y="5703353"/>
                    <a:pt x="9621577" y="5706172"/>
                    <a:pt x="9598844" y="5702407"/>
                  </a:cubicBezTo>
                  <a:cubicBezTo>
                    <a:pt x="9498387" y="5685738"/>
                    <a:pt x="9429426" y="5683268"/>
                    <a:pt x="9333541" y="5687332"/>
                  </a:cubicBezTo>
                  <a:cubicBezTo>
                    <a:pt x="9268580" y="5690087"/>
                    <a:pt x="9177649" y="5637224"/>
                    <a:pt x="9112625" y="5656483"/>
                  </a:cubicBezTo>
                  <a:cubicBezTo>
                    <a:pt x="9024233" y="5682658"/>
                    <a:pt x="8913425" y="5745079"/>
                    <a:pt x="8821604" y="5726588"/>
                  </a:cubicBezTo>
                  <a:cubicBezTo>
                    <a:pt x="8680316" y="5698133"/>
                    <a:pt x="8646408" y="5715348"/>
                    <a:pt x="8553952" y="5732576"/>
                  </a:cubicBezTo>
                  <a:cubicBezTo>
                    <a:pt x="8489054" y="5744666"/>
                    <a:pt x="8415204" y="5685884"/>
                    <a:pt x="8349228" y="5708185"/>
                  </a:cubicBezTo>
                  <a:cubicBezTo>
                    <a:pt x="8279695" y="5731705"/>
                    <a:pt x="8236198" y="5802140"/>
                    <a:pt x="8164443" y="5823939"/>
                  </a:cubicBezTo>
                  <a:cubicBezTo>
                    <a:pt x="8080559" y="5849422"/>
                    <a:pt x="7998898" y="5812820"/>
                    <a:pt x="7916285" y="5801390"/>
                  </a:cubicBezTo>
                  <a:cubicBezTo>
                    <a:pt x="7679620" y="5768644"/>
                    <a:pt x="7407015" y="5759976"/>
                    <a:pt x="7174160" y="5745828"/>
                  </a:cubicBezTo>
                  <a:cubicBezTo>
                    <a:pt x="7077259" y="5739935"/>
                    <a:pt x="6979025" y="5719660"/>
                    <a:pt x="6884854" y="5737205"/>
                  </a:cubicBezTo>
                  <a:cubicBezTo>
                    <a:pt x="6819640" y="5749359"/>
                    <a:pt x="6734614" y="5727337"/>
                    <a:pt x="6666033" y="5730239"/>
                  </a:cubicBezTo>
                  <a:cubicBezTo>
                    <a:pt x="6553829" y="5735001"/>
                    <a:pt x="6474073" y="5744368"/>
                    <a:pt x="6368917" y="5720790"/>
                  </a:cubicBezTo>
                  <a:cubicBezTo>
                    <a:pt x="6291510" y="5703423"/>
                    <a:pt x="6177972" y="5704788"/>
                    <a:pt x="6102344" y="5710370"/>
                  </a:cubicBezTo>
                  <a:cubicBezTo>
                    <a:pt x="6014904" y="5716815"/>
                    <a:pt x="5969311" y="5720326"/>
                    <a:pt x="5881681" y="5724041"/>
                  </a:cubicBezTo>
                  <a:cubicBezTo>
                    <a:pt x="5752205" y="5729534"/>
                    <a:pt x="5598662" y="5753600"/>
                    <a:pt x="5447627" y="5705385"/>
                  </a:cubicBezTo>
                  <a:cubicBezTo>
                    <a:pt x="5402853" y="5691091"/>
                    <a:pt x="5378456" y="5767589"/>
                    <a:pt x="5335854" y="5781997"/>
                  </a:cubicBezTo>
                  <a:cubicBezTo>
                    <a:pt x="5286788" y="5798596"/>
                    <a:pt x="5197100" y="5817246"/>
                    <a:pt x="5135537" y="5819856"/>
                  </a:cubicBezTo>
                  <a:cubicBezTo>
                    <a:pt x="4957471" y="5827406"/>
                    <a:pt x="4864106" y="5777635"/>
                    <a:pt x="4679779" y="5785452"/>
                  </a:cubicBezTo>
                  <a:cubicBezTo>
                    <a:pt x="4488313" y="5793567"/>
                    <a:pt x="4297363" y="5856731"/>
                    <a:pt x="4111600" y="5891345"/>
                  </a:cubicBezTo>
                  <a:cubicBezTo>
                    <a:pt x="4067886" y="5899472"/>
                    <a:pt x="4017893" y="5863246"/>
                    <a:pt x="3974528" y="5860610"/>
                  </a:cubicBezTo>
                  <a:cubicBezTo>
                    <a:pt x="3881520" y="5854959"/>
                    <a:pt x="3781196" y="5891408"/>
                    <a:pt x="3687058" y="5895409"/>
                  </a:cubicBezTo>
                  <a:cubicBezTo>
                    <a:pt x="3637591" y="5897504"/>
                    <a:pt x="3597389" y="5850495"/>
                    <a:pt x="3547726" y="5852597"/>
                  </a:cubicBezTo>
                  <a:cubicBezTo>
                    <a:pt x="3434461" y="5857404"/>
                    <a:pt x="3321711" y="5802864"/>
                    <a:pt x="3212135" y="5824777"/>
                  </a:cubicBezTo>
                  <a:cubicBezTo>
                    <a:pt x="3129940" y="5841218"/>
                    <a:pt x="3051474" y="5932556"/>
                    <a:pt x="2965209" y="5948685"/>
                  </a:cubicBezTo>
                  <a:cubicBezTo>
                    <a:pt x="2854122" y="5969386"/>
                    <a:pt x="2728925" y="5852864"/>
                    <a:pt x="2616467" y="5857632"/>
                  </a:cubicBezTo>
                  <a:cubicBezTo>
                    <a:pt x="2465845" y="5864014"/>
                    <a:pt x="2268493" y="5859620"/>
                    <a:pt x="2121859" y="5886950"/>
                  </a:cubicBezTo>
                  <a:cubicBezTo>
                    <a:pt x="2080914" y="5894583"/>
                    <a:pt x="2052987" y="5940240"/>
                    <a:pt x="2005476" y="5933635"/>
                  </a:cubicBezTo>
                  <a:cubicBezTo>
                    <a:pt x="1899647" y="5919030"/>
                    <a:pt x="1810747" y="5849066"/>
                    <a:pt x="1697730" y="5859677"/>
                  </a:cubicBezTo>
                  <a:cubicBezTo>
                    <a:pt x="1593564" y="5869456"/>
                    <a:pt x="1485856" y="5926079"/>
                    <a:pt x="1385672" y="5930334"/>
                  </a:cubicBezTo>
                  <a:cubicBezTo>
                    <a:pt x="1284332" y="5934652"/>
                    <a:pt x="1183900" y="5852006"/>
                    <a:pt x="1085501" y="5829940"/>
                  </a:cubicBezTo>
                  <a:cubicBezTo>
                    <a:pt x="948500" y="5799213"/>
                    <a:pt x="803256" y="5826238"/>
                    <a:pt x="673049" y="5831763"/>
                  </a:cubicBezTo>
                  <a:cubicBezTo>
                    <a:pt x="601345" y="5834804"/>
                    <a:pt x="467322" y="5786576"/>
                    <a:pt x="326536" y="5784785"/>
                  </a:cubicBezTo>
                  <a:cubicBezTo>
                    <a:pt x="179889" y="5782918"/>
                    <a:pt x="71285" y="5831731"/>
                    <a:pt x="71285" y="5831731"/>
                  </a:cubicBezTo>
                  <a:lnTo>
                    <a:pt x="0" y="2728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47625" dir="96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93032" y="451069"/>
              <a:ext cx="10571498" cy="5927464"/>
            </a:xfrm>
            <a:custGeom>
              <a:avLst/>
              <a:gdLst/>
              <a:ahLst/>
              <a:cxnLst/>
              <a:rect l="l" t="t" r="r" b="b"/>
              <a:pathLst>
                <a:path w="10571498" h="5927464" extrusionOk="0">
                  <a:moveTo>
                    <a:pt x="83210" y="5848620"/>
                  </a:moveTo>
                  <a:cubicBezTo>
                    <a:pt x="186614" y="5894727"/>
                    <a:pt x="502761" y="5832122"/>
                    <a:pt x="614966" y="5827830"/>
                  </a:cubicBezTo>
                  <a:cubicBezTo>
                    <a:pt x="675348" y="5825525"/>
                    <a:pt x="740378" y="5850461"/>
                    <a:pt x="800805" y="5843546"/>
                  </a:cubicBezTo>
                  <a:cubicBezTo>
                    <a:pt x="868121" y="5835850"/>
                    <a:pt x="927405" y="5788504"/>
                    <a:pt x="997649" y="5785818"/>
                  </a:cubicBezTo>
                  <a:cubicBezTo>
                    <a:pt x="1088352" y="5782351"/>
                    <a:pt x="1161320" y="5849852"/>
                    <a:pt x="1250372" y="5853751"/>
                  </a:cubicBezTo>
                  <a:cubicBezTo>
                    <a:pt x="1295889" y="5855744"/>
                    <a:pt x="1330509" y="5831678"/>
                    <a:pt x="1369333" y="5817251"/>
                  </a:cubicBezTo>
                  <a:cubicBezTo>
                    <a:pt x="1411618" y="5801541"/>
                    <a:pt x="1487100" y="5799528"/>
                    <a:pt x="1531157" y="5811066"/>
                  </a:cubicBezTo>
                  <a:cubicBezTo>
                    <a:pt x="1571993" y="5821766"/>
                    <a:pt x="1628407" y="5856284"/>
                    <a:pt x="1671657" y="5851338"/>
                  </a:cubicBezTo>
                  <a:cubicBezTo>
                    <a:pt x="1701387" y="5847940"/>
                    <a:pt x="1743139" y="5827931"/>
                    <a:pt x="1772660" y="5829220"/>
                  </a:cubicBezTo>
                  <a:cubicBezTo>
                    <a:pt x="1826070" y="5831557"/>
                    <a:pt x="1859572" y="5892568"/>
                    <a:pt x="1909794" y="5901598"/>
                  </a:cubicBezTo>
                  <a:cubicBezTo>
                    <a:pt x="1947101" y="5908265"/>
                    <a:pt x="1920443" y="5897617"/>
                    <a:pt x="1950866" y="5886307"/>
                  </a:cubicBezTo>
                  <a:cubicBezTo>
                    <a:pt x="1974336" y="5877588"/>
                    <a:pt x="2079866" y="5847997"/>
                    <a:pt x="2102371" y="5853135"/>
                  </a:cubicBezTo>
                  <a:cubicBezTo>
                    <a:pt x="2122532" y="5857732"/>
                    <a:pt x="2138769" y="5873753"/>
                    <a:pt x="2158930" y="5878357"/>
                  </a:cubicBezTo>
                  <a:cubicBezTo>
                    <a:pt x="2182673" y="5883773"/>
                    <a:pt x="2208848" y="5882757"/>
                    <a:pt x="2233447" y="5889203"/>
                  </a:cubicBezTo>
                  <a:cubicBezTo>
                    <a:pt x="2261178" y="5896467"/>
                    <a:pt x="2289867" y="5924140"/>
                    <a:pt x="2318284" y="5927061"/>
                  </a:cubicBezTo>
                  <a:cubicBezTo>
                    <a:pt x="2388476" y="5934173"/>
                    <a:pt x="2420614" y="5844822"/>
                    <a:pt x="2486844" y="5856691"/>
                  </a:cubicBezTo>
                  <a:cubicBezTo>
                    <a:pt x="2551170" y="5868222"/>
                    <a:pt x="2616638" y="5896499"/>
                    <a:pt x="2683009" y="5899375"/>
                  </a:cubicBezTo>
                  <a:cubicBezTo>
                    <a:pt x="2715006" y="5900772"/>
                    <a:pt x="2751182" y="5885323"/>
                    <a:pt x="2779745" y="5886574"/>
                  </a:cubicBezTo>
                  <a:cubicBezTo>
                    <a:pt x="2817470" y="5888225"/>
                    <a:pt x="2850547" y="5923315"/>
                    <a:pt x="2891968" y="5914234"/>
                  </a:cubicBezTo>
                  <a:cubicBezTo>
                    <a:pt x="2924080" y="5907186"/>
                    <a:pt x="2967654" y="5916965"/>
                    <a:pt x="2998134" y="5905598"/>
                  </a:cubicBezTo>
                  <a:cubicBezTo>
                    <a:pt x="3082969" y="5874090"/>
                    <a:pt x="3141250" y="5780802"/>
                    <a:pt x="3243682" y="5791254"/>
                  </a:cubicBezTo>
                  <a:cubicBezTo>
                    <a:pt x="3285668" y="5795534"/>
                    <a:pt x="3329508" y="5825874"/>
                    <a:pt x="3370491" y="5836612"/>
                  </a:cubicBezTo>
                  <a:cubicBezTo>
                    <a:pt x="3403715" y="5845312"/>
                    <a:pt x="3456489" y="5842143"/>
                    <a:pt x="3491243" y="5845686"/>
                  </a:cubicBezTo>
                  <a:cubicBezTo>
                    <a:pt x="3534537" y="5850105"/>
                    <a:pt x="3581972" y="5831786"/>
                    <a:pt x="3624789" y="5826890"/>
                  </a:cubicBezTo>
                  <a:cubicBezTo>
                    <a:pt x="3659016" y="5822978"/>
                    <a:pt x="3698005" y="5830509"/>
                    <a:pt x="3730955" y="5818267"/>
                  </a:cubicBezTo>
                  <a:cubicBezTo>
                    <a:pt x="3754933" y="5809358"/>
                    <a:pt x="3775247" y="5786790"/>
                    <a:pt x="3803675" y="5783539"/>
                  </a:cubicBezTo>
                  <a:cubicBezTo>
                    <a:pt x="3878314" y="5775004"/>
                    <a:pt x="3932549" y="5831176"/>
                    <a:pt x="4000735" y="5849033"/>
                  </a:cubicBezTo>
                  <a:cubicBezTo>
                    <a:pt x="4048119" y="5861447"/>
                    <a:pt x="4074687" y="5827601"/>
                    <a:pt x="4110273" y="5808335"/>
                  </a:cubicBezTo>
                  <a:cubicBezTo>
                    <a:pt x="4134720" y="5795096"/>
                    <a:pt x="4170667" y="5794384"/>
                    <a:pt x="4197579" y="5791305"/>
                  </a:cubicBezTo>
                  <a:cubicBezTo>
                    <a:pt x="4290314" y="5780700"/>
                    <a:pt x="4385787" y="5816990"/>
                    <a:pt x="4476788" y="5826274"/>
                  </a:cubicBezTo>
                  <a:cubicBezTo>
                    <a:pt x="4543222" y="5833050"/>
                    <a:pt x="4613923" y="5801947"/>
                    <a:pt x="4679690" y="5804824"/>
                  </a:cubicBezTo>
                  <a:cubicBezTo>
                    <a:pt x="4729449" y="5807002"/>
                    <a:pt x="4824870" y="5835716"/>
                    <a:pt x="4874959" y="5824744"/>
                  </a:cubicBezTo>
                  <a:cubicBezTo>
                    <a:pt x="4882483" y="5823099"/>
                    <a:pt x="4885697" y="5813047"/>
                    <a:pt x="4892916" y="5810367"/>
                  </a:cubicBezTo>
                  <a:cubicBezTo>
                    <a:pt x="4925162" y="5798385"/>
                    <a:pt x="4965459" y="5791120"/>
                    <a:pt x="4998181" y="5778960"/>
                  </a:cubicBezTo>
                  <a:cubicBezTo>
                    <a:pt x="5025562" y="5768788"/>
                    <a:pt x="5004988" y="5755878"/>
                    <a:pt x="5039259" y="5763695"/>
                  </a:cubicBezTo>
                  <a:cubicBezTo>
                    <a:pt x="5095094" y="5776439"/>
                    <a:pt x="5165141" y="5824814"/>
                    <a:pt x="5225993" y="5802201"/>
                  </a:cubicBezTo>
                  <a:cubicBezTo>
                    <a:pt x="5264316" y="5787958"/>
                    <a:pt x="5296173" y="5776699"/>
                    <a:pt x="5340687" y="5774998"/>
                  </a:cubicBezTo>
                  <a:cubicBezTo>
                    <a:pt x="5356098" y="5774407"/>
                    <a:pt x="5376450" y="5784389"/>
                    <a:pt x="5386921" y="5773226"/>
                  </a:cubicBezTo>
                  <a:cubicBezTo>
                    <a:pt x="5393582" y="5766133"/>
                    <a:pt x="5395735" y="5681608"/>
                    <a:pt x="5429574" y="5680319"/>
                  </a:cubicBezTo>
                  <a:cubicBezTo>
                    <a:pt x="5459260" y="5679183"/>
                    <a:pt x="5545405" y="5731246"/>
                    <a:pt x="5584654" y="5738289"/>
                  </a:cubicBezTo>
                  <a:cubicBezTo>
                    <a:pt x="5703208" y="5759542"/>
                    <a:pt x="5821001" y="5678497"/>
                    <a:pt x="5939048" y="5683666"/>
                  </a:cubicBezTo>
                  <a:cubicBezTo>
                    <a:pt x="5973401" y="5685164"/>
                    <a:pt x="6004516" y="5687857"/>
                    <a:pt x="6036711" y="5693623"/>
                  </a:cubicBezTo>
                  <a:cubicBezTo>
                    <a:pt x="6066048" y="5698887"/>
                    <a:pt x="6100147" y="5683463"/>
                    <a:pt x="6129166" y="5690086"/>
                  </a:cubicBezTo>
                  <a:cubicBezTo>
                    <a:pt x="6146312" y="5693997"/>
                    <a:pt x="6163075" y="5703814"/>
                    <a:pt x="6180537" y="5701814"/>
                  </a:cubicBezTo>
                  <a:cubicBezTo>
                    <a:pt x="6260929" y="5692626"/>
                    <a:pt x="6344241" y="5661593"/>
                    <a:pt x="6424568" y="5665105"/>
                  </a:cubicBezTo>
                  <a:cubicBezTo>
                    <a:pt x="6503943" y="5668584"/>
                    <a:pt x="6580969" y="5687279"/>
                    <a:pt x="6661804" y="5692550"/>
                  </a:cubicBezTo>
                  <a:cubicBezTo>
                    <a:pt x="6710826" y="5695750"/>
                    <a:pt x="6775279" y="5691895"/>
                    <a:pt x="6823602" y="5686365"/>
                  </a:cubicBezTo>
                  <a:cubicBezTo>
                    <a:pt x="6833318" y="5685260"/>
                    <a:pt x="6841255" y="5675766"/>
                    <a:pt x="6850971" y="5676192"/>
                  </a:cubicBezTo>
                  <a:cubicBezTo>
                    <a:pt x="6861322" y="5676643"/>
                    <a:pt x="6869195" y="5686504"/>
                    <a:pt x="6879292" y="5688803"/>
                  </a:cubicBezTo>
                  <a:cubicBezTo>
                    <a:pt x="6903104" y="5694239"/>
                    <a:pt x="6929965" y="5694213"/>
                    <a:pt x="6953777" y="5699649"/>
                  </a:cubicBezTo>
                  <a:cubicBezTo>
                    <a:pt x="6999561" y="5710088"/>
                    <a:pt x="7039629" y="5750233"/>
                    <a:pt x="7085730" y="5758501"/>
                  </a:cubicBezTo>
                  <a:cubicBezTo>
                    <a:pt x="7103383" y="5761657"/>
                    <a:pt x="7182124" y="5768927"/>
                    <a:pt x="7197110" y="5763371"/>
                  </a:cubicBezTo>
                  <a:cubicBezTo>
                    <a:pt x="7223144" y="5753694"/>
                    <a:pt x="7242893" y="5694251"/>
                    <a:pt x="7278326" y="5710063"/>
                  </a:cubicBezTo>
                  <a:cubicBezTo>
                    <a:pt x="7332047" y="5734002"/>
                    <a:pt x="7375099" y="5802874"/>
                    <a:pt x="7443743" y="5795019"/>
                  </a:cubicBezTo>
                  <a:cubicBezTo>
                    <a:pt x="7504576" y="5788066"/>
                    <a:pt x="7559249" y="5735062"/>
                    <a:pt x="7622623" y="5751674"/>
                  </a:cubicBezTo>
                  <a:cubicBezTo>
                    <a:pt x="7692727" y="5770032"/>
                    <a:pt x="7761624" y="5795705"/>
                    <a:pt x="7833379" y="5812076"/>
                  </a:cubicBezTo>
                  <a:cubicBezTo>
                    <a:pt x="7873321" y="5821194"/>
                    <a:pt x="7918724" y="5804748"/>
                    <a:pt x="7958411" y="5811866"/>
                  </a:cubicBezTo>
                  <a:cubicBezTo>
                    <a:pt x="7982541" y="5816190"/>
                    <a:pt x="8006353" y="5825747"/>
                    <a:pt x="8032897" y="5822705"/>
                  </a:cubicBezTo>
                  <a:cubicBezTo>
                    <a:pt x="8069473" y="5818527"/>
                    <a:pt x="8119637" y="5798194"/>
                    <a:pt x="8151895" y="5786212"/>
                  </a:cubicBezTo>
                  <a:cubicBezTo>
                    <a:pt x="8172406" y="5778579"/>
                    <a:pt x="8185233" y="5750709"/>
                    <a:pt x="8205743" y="5743076"/>
                  </a:cubicBezTo>
                  <a:cubicBezTo>
                    <a:pt x="8245685" y="5728224"/>
                    <a:pt x="8300549" y="5762012"/>
                    <a:pt x="8349635" y="5751268"/>
                  </a:cubicBezTo>
                  <a:cubicBezTo>
                    <a:pt x="8394719" y="5741387"/>
                    <a:pt x="8431295" y="5720928"/>
                    <a:pt x="8472824" y="5705484"/>
                  </a:cubicBezTo>
                  <a:cubicBezTo>
                    <a:pt x="8508701" y="5692156"/>
                    <a:pt x="8553913" y="5693254"/>
                    <a:pt x="8592712" y="5691775"/>
                  </a:cubicBezTo>
                  <a:cubicBezTo>
                    <a:pt x="8625923" y="5690505"/>
                    <a:pt x="8676341" y="5678992"/>
                    <a:pt x="8708282" y="5687355"/>
                  </a:cubicBezTo>
                  <a:cubicBezTo>
                    <a:pt x="8741175" y="5695978"/>
                    <a:pt x="8769813" y="5720013"/>
                    <a:pt x="8802580" y="5729392"/>
                  </a:cubicBezTo>
                  <a:cubicBezTo>
                    <a:pt x="8826646" y="5736301"/>
                    <a:pt x="8852618" y="5734656"/>
                    <a:pt x="8877065" y="5740238"/>
                  </a:cubicBezTo>
                  <a:cubicBezTo>
                    <a:pt x="8897449" y="5744880"/>
                    <a:pt x="8895226" y="5756621"/>
                    <a:pt x="8919038" y="5747762"/>
                  </a:cubicBezTo>
                  <a:cubicBezTo>
                    <a:pt x="8985333" y="5723137"/>
                    <a:pt x="9024957" y="5623500"/>
                    <a:pt x="9099506" y="5626757"/>
                  </a:cubicBezTo>
                  <a:cubicBezTo>
                    <a:pt x="9191771" y="5630796"/>
                    <a:pt x="9276162" y="5673519"/>
                    <a:pt x="9365888" y="5689603"/>
                  </a:cubicBezTo>
                  <a:cubicBezTo>
                    <a:pt x="9476759" y="5709478"/>
                    <a:pt x="9585852" y="5668597"/>
                    <a:pt x="9692913" y="5645153"/>
                  </a:cubicBezTo>
                  <a:cubicBezTo>
                    <a:pt x="9729552" y="5637133"/>
                    <a:pt x="9771145" y="5645007"/>
                    <a:pt x="9808547" y="5640733"/>
                  </a:cubicBezTo>
                  <a:cubicBezTo>
                    <a:pt x="9932562" y="5626547"/>
                    <a:pt x="10048259" y="5648836"/>
                    <a:pt x="10168973" y="5622395"/>
                  </a:cubicBezTo>
                  <a:cubicBezTo>
                    <a:pt x="10194309" y="5616857"/>
                    <a:pt x="10571499" y="5639343"/>
                    <a:pt x="10571499" y="5639343"/>
                  </a:cubicBezTo>
                  <a:lnTo>
                    <a:pt x="10534034" y="172330"/>
                  </a:lnTo>
                  <a:cubicBezTo>
                    <a:pt x="10534034" y="172330"/>
                    <a:pt x="10362330" y="139731"/>
                    <a:pt x="10310006" y="144603"/>
                  </a:cubicBezTo>
                  <a:cubicBezTo>
                    <a:pt x="10288289" y="146626"/>
                    <a:pt x="10266699" y="137129"/>
                    <a:pt x="10244919" y="137962"/>
                  </a:cubicBezTo>
                  <a:cubicBezTo>
                    <a:pt x="10232536" y="138437"/>
                    <a:pt x="10220471" y="145196"/>
                    <a:pt x="10208152" y="143934"/>
                  </a:cubicBezTo>
                  <a:cubicBezTo>
                    <a:pt x="10175513" y="140604"/>
                    <a:pt x="10137985" y="123807"/>
                    <a:pt x="10105346" y="120478"/>
                  </a:cubicBezTo>
                  <a:cubicBezTo>
                    <a:pt x="10070992" y="116974"/>
                    <a:pt x="10025209" y="125594"/>
                    <a:pt x="9989712" y="124896"/>
                  </a:cubicBezTo>
                  <a:cubicBezTo>
                    <a:pt x="9943039" y="123976"/>
                    <a:pt x="9887922" y="115859"/>
                    <a:pt x="9841630" y="125994"/>
                  </a:cubicBezTo>
                  <a:cubicBezTo>
                    <a:pt x="9765303" y="142708"/>
                    <a:pt x="9677292" y="151640"/>
                    <a:pt x="9596711" y="139918"/>
                  </a:cubicBezTo>
                  <a:cubicBezTo>
                    <a:pt x="9576263" y="136939"/>
                    <a:pt x="9560325" y="119295"/>
                    <a:pt x="9540196" y="114695"/>
                  </a:cubicBezTo>
                  <a:cubicBezTo>
                    <a:pt x="9464821" y="97497"/>
                    <a:pt x="9381319" y="67934"/>
                    <a:pt x="9302071" y="64464"/>
                  </a:cubicBezTo>
                  <a:cubicBezTo>
                    <a:pt x="9264669" y="62826"/>
                    <a:pt x="9242253" y="96823"/>
                    <a:pt x="9211329" y="113571"/>
                  </a:cubicBezTo>
                  <a:cubicBezTo>
                    <a:pt x="9175261" y="133125"/>
                    <a:pt x="9113412" y="142445"/>
                    <a:pt x="9073534" y="141659"/>
                  </a:cubicBezTo>
                  <a:cubicBezTo>
                    <a:pt x="9019305" y="140589"/>
                    <a:pt x="8950915" y="117706"/>
                    <a:pt x="8904751" y="88776"/>
                  </a:cubicBezTo>
                  <a:cubicBezTo>
                    <a:pt x="8877510" y="71683"/>
                    <a:pt x="8822519" y="23457"/>
                    <a:pt x="8786514" y="24835"/>
                  </a:cubicBezTo>
                  <a:cubicBezTo>
                    <a:pt x="8778767" y="25130"/>
                    <a:pt x="8775274" y="35554"/>
                    <a:pt x="8768544" y="39214"/>
                  </a:cubicBezTo>
                  <a:cubicBezTo>
                    <a:pt x="8740921" y="54175"/>
                    <a:pt x="8667388" y="89057"/>
                    <a:pt x="8635892" y="80798"/>
                  </a:cubicBezTo>
                  <a:cubicBezTo>
                    <a:pt x="8574614" y="64744"/>
                    <a:pt x="8519052" y="12089"/>
                    <a:pt x="8456759" y="925"/>
                  </a:cubicBezTo>
                  <a:cubicBezTo>
                    <a:pt x="8413388" y="-6856"/>
                    <a:pt x="8430406" y="36420"/>
                    <a:pt x="8408054" y="57556"/>
                  </a:cubicBezTo>
                  <a:cubicBezTo>
                    <a:pt x="8387162" y="77329"/>
                    <a:pt x="8268418" y="106414"/>
                    <a:pt x="8238637" y="105111"/>
                  </a:cubicBezTo>
                  <a:cubicBezTo>
                    <a:pt x="8192789" y="103105"/>
                    <a:pt x="8150943" y="80420"/>
                    <a:pt x="8107509" y="69043"/>
                  </a:cubicBezTo>
                  <a:cubicBezTo>
                    <a:pt x="8066615" y="58329"/>
                    <a:pt x="8022292" y="78337"/>
                    <a:pt x="7982541" y="69258"/>
                  </a:cubicBezTo>
                  <a:cubicBezTo>
                    <a:pt x="7949076" y="61634"/>
                    <a:pt x="7917136" y="45189"/>
                    <a:pt x="7883989" y="36511"/>
                  </a:cubicBezTo>
                  <a:cubicBezTo>
                    <a:pt x="7842524" y="25642"/>
                    <a:pt x="7791406" y="42079"/>
                    <a:pt x="7749560" y="32521"/>
                  </a:cubicBezTo>
                  <a:cubicBezTo>
                    <a:pt x="7707014" y="22822"/>
                    <a:pt x="7668279" y="14506"/>
                    <a:pt x="7623639" y="9949"/>
                  </a:cubicBezTo>
                  <a:cubicBezTo>
                    <a:pt x="7588015" y="6313"/>
                    <a:pt x="7555821" y="15388"/>
                    <a:pt x="7521722" y="9280"/>
                  </a:cubicBezTo>
                  <a:cubicBezTo>
                    <a:pt x="7460635" y="-1678"/>
                    <a:pt x="7457967" y="65025"/>
                    <a:pt x="7399420" y="77853"/>
                  </a:cubicBezTo>
                  <a:cubicBezTo>
                    <a:pt x="7344239" y="89930"/>
                    <a:pt x="7291216" y="55013"/>
                    <a:pt x="7236670" y="61252"/>
                  </a:cubicBezTo>
                  <a:cubicBezTo>
                    <a:pt x="7206190" y="64744"/>
                    <a:pt x="7154183" y="87317"/>
                    <a:pt x="7127132" y="101952"/>
                  </a:cubicBezTo>
                  <a:cubicBezTo>
                    <a:pt x="7113607" y="109273"/>
                    <a:pt x="7106431" y="128241"/>
                    <a:pt x="7091255" y="130710"/>
                  </a:cubicBezTo>
                  <a:cubicBezTo>
                    <a:pt x="7084461" y="131814"/>
                    <a:pt x="7079190" y="121198"/>
                    <a:pt x="7072395" y="122302"/>
                  </a:cubicBezTo>
                  <a:cubicBezTo>
                    <a:pt x="7054933" y="125128"/>
                    <a:pt x="7030422" y="145601"/>
                    <a:pt x="7013340" y="151943"/>
                  </a:cubicBezTo>
                  <a:cubicBezTo>
                    <a:pt x="6992258" y="159774"/>
                    <a:pt x="6960826" y="156054"/>
                    <a:pt x="6939744" y="163885"/>
                  </a:cubicBezTo>
                  <a:cubicBezTo>
                    <a:pt x="6916122" y="172659"/>
                    <a:pt x="6901962" y="196319"/>
                    <a:pt x="6871291" y="189322"/>
                  </a:cubicBezTo>
                  <a:cubicBezTo>
                    <a:pt x="6826015" y="178998"/>
                    <a:pt x="6840748" y="130942"/>
                    <a:pt x="6803473" y="114323"/>
                  </a:cubicBezTo>
                  <a:cubicBezTo>
                    <a:pt x="6729940" y="81530"/>
                    <a:pt x="6642374" y="155832"/>
                    <a:pt x="6563761" y="141742"/>
                  </a:cubicBezTo>
                  <a:cubicBezTo>
                    <a:pt x="6536646" y="136879"/>
                    <a:pt x="6521724" y="116916"/>
                    <a:pt x="6502038" y="103024"/>
                  </a:cubicBezTo>
                  <a:cubicBezTo>
                    <a:pt x="6474797" y="83721"/>
                    <a:pt x="6420504" y="59782"/>
                    <a:pt x="6388945" y="52578"/>
                  </a:cubicBezTo>
                  <a:cubicBezTo>
                    <a:pt x="6362338" y="46504"/>
                    <a:pt x="6343288" y="77182"/>
                    <a:pt x="6306776" y="83103"/>
                  </a:cubicBezTo>
                  <a:cubicBezTo>
                    <a:pt x="6255595" y="91411"/>
                    <a:pt x="6193428" y="78677"/>
                    <a:pt x="6144978" y="89288"/>
                  </a:cubicBezTo>
                  <a:cubicBezTo>
                    <a:pt x="6137422" y="90937"/>
                    <a:pt x="6134627" y="102433"/>
                    <a:pt x="6127007" y="103667"/>
                  </a:cubicBezTo>
                  <a:cubicBezTo>
                    <a:pt x="6106624" y="106979"/>
                    <a:pt x="6090114" y="84748"/>
                    <a:pt x="6070429" y="78444"/>
                  </a:cubicBezTo>
                  <a:cubicBezTo>
                    <a:pt x="6024137" y="63597"/>
                    <a:pt x="5943936" y="25261"/>
                    <a:pt x="5893136" y="44144"/>
                  </a:cubicBezTo>
                  <a:cubicBezTo>
                    <a:pt x="5846528" y="61460"/>
                    <a:pt x="5864117" y="125715"/>
                    <a:pt x="5804236" y="138825"/>
                  </a:cubicBezTo>
                  <a:cubicBezTo>
                    <a:pt x="5773312" y="145602"/>
                    <a:pt x="5784806" y="135464"/>
                    <a:pt x="5752865" y="127097"/>
                  </a:cubicBezTo>
                  <a:cubicBezTo>
                    <a:pt x="5715908" y="117423"/>
                    <a:pt x="5672919" y="115281"/>
                    <a:pt x="5636406" y="108728"/>
                  </a:cubicBezTo>
                  <a:cubicBezTo>
                    <a:pt x="5595830" y="101454"/>
                    <a:pt x="5580717" y="127191"/>
                    <a:pt x="5544801" y="135049"/>
                  </a:cubicBezTo>
                  <a:cubicBezTo>
                    <a:pt x="5504256" y="143929"/>
                    <a:pt x="5459800" y="130686"/>
                    <a:pt x="5419789" y="135263"/>
                  </a:cubicBezTo>
                  <a:cubicBezTo>
                    <a:pt x="5386927" y="139022"/>
                    <a:pt x="5351272" y="150267"/>
                    <a:pt x="5318786" y="157381"/>
                  </a:cubicBezTo>
                  <a:cubicBezTo>
                    <a:pt x="5300860" y="161306"/>
                    <a:pt x="5207432" y="164280"/>
                    <a:pt x="5198930" y="171090"/>
                  </a:cubicBezTo>
                  <a:cubicBezTo>
                    <a:pt x="5179778" y="186426"/>
                    <a:pt x="5183962" y="230082"/>
                    <a:pt x="5164811" y="245418"/>
                  </a:cubicBezTo>
                  <a:cubicBezTo>
                    <a:pt x="5138312" y="266639"/>
                    <a:pt x="5063642" y="260512"/>
                    <a:pt x="5031264" y="264220"/>
                  </a:cubicBezTo>
                  <a:cubicBezTo>
                    <a:pt x="4978286" y="270278"/>
                    <a:pt x="4926159" y="259108"/>
                    <a:pt x="4873701" y="261115"/>
                  </a:cubicBezTo>
                  <a:cubicBezTo>
                    <a:pt x="4748099" y="265915"/>
                    <a:pt x="4622508" y="257121"/>
                    <a:pt x="4497756" y="238966"/>
                  </a:cubicBezTo>
                  <a:cubicBezTo>
                    <a:pt x="4479170" y="236261"/>
                    <a:pt x="4454906" y="245170"/>
                    <a:pt x="4437825" y="245824"/>
                  </a:cubicBezTo>
                  <a:cubicBezTo>
                    <a:pt x="4388536" y="247710"/>
                    <a:pt x="4346054" y="245754"/>
                    <a:pt x="4299122" y="251126"/>
                  </a:cubicBezTo>
                  <a:cubicBezTo>
                    <a:pt x="4212501" y="261032"/>
                    <a:pt x="4116343" y="223110"/>
                    <a:pt x="4033603" y="211070"/>
                  </a:cubicBezTo>
                  <a:cubicBezTo>
                    <a:pt x="3977024" y="202834"/>
                    <a:pt x="3922935" y="206225"/>
                    <a:pt x="3866617" y="203762"/>
                  </a:cubicBezTo>
                  <a:cubicBezTo>
                    <a:pt x="3778294" y="199894"/>
                    <a:pt x="3690182" y="190350"/>
                    <a:pt x="3601993" y="186490"/>
                  </a:cubicBezTo>
                  <a:cubicBezTo>
                    <a:pt x="3561506" y="184718"/>
                    <a:pt x="3524834" y="181970"/>
                    <a:pt x="3489769" y="158829"/>
                  </a:cubicBezTo>
                  <a:cubicBezTo>
                    <a:pt x="3461271" y="140019"/>
                    <a:pt x="3453956" y="120669"/>
                    <a:pt x="3414357" y="125198"/>
                  </a:cubicBezTo>
                  <a:cubicBezTo>
                    <a:pt x="3355010" y="131987"/>
                    <a:pt x="3347568" y="207743"/>
                    <a:pt x="3316046" y="215674"/>
                  </a:cubicBezTo>
                  <a:cubicBezTo>
                    <a:pt x="3271666" y="226837"/>
                    <a:pt x="3186164" y="183450"/>
                    <a:pt x="3138735" y="181375"/>
                  </a:cubicBezTo>
                  <a:cubicBezTo>
                    <a:pt x="3090850" y="179279"/>
                    <a:pt x="3042863" y="175282"/>
                    <a:pt x="2994863" y="173181"/>
                  </a:cubicBezTo>
                  <a:cubicBezTo>
                    <a:pt x="2959316" y="171625"/>
                    <a:pt x="2924474" y="185455"/>
                    <a:pt x="2888704" y="181803"/>
                  </a:cubicBezTo>
                  <a:cubicBezTo>
                    <a:pt x="2808281" y="173598"/>
                    <a:pt x="2728138" y="167193"/>
                    <a:pt x="2647201" y="163649"/>
                  </a:cubicBezTo>
                  <a:cubicBezTo>
                    <a:pt x="2595366" y="161380"/>
                    <a:pt x="2536266" y="178958"/>
                    <a:pt x="2485371" y="169835"/>
                  </a:cubicBezTo>
                  <a:cubicBezTo>
                    <a:pt x="2451970" y="163846"/>
                    <a:pt x="2418963" y="155979"/>
                    <a:pt x="2383473" y="169165"/>
                  </a:cubicBezTo>
                  <a:cubicBezTo>
                    <a:pt x="2376259" y="171847"/>
                    <a:pt x="2373046" y="181896"/>
                    <a:pt x="2365515" y="183544"/>
                  </a:cubicBezTo>
                  <a:cubicBezTo>
                    <a:pt x="2352478" y="186401"/>
                    <a:pt x="2254580" y="184235"/>
                    <a:pt x="2249926" y="187963"/>
                  </a:cubicBezTo>
                  <a:cubicBezTo>
                    <a:pt x="2236280" y="198891"/>
                    <a:pt x="2234590" y="221865"/>
                    <a:pt x="2219179" y="230216"/>
                  </a:cubicBezTo>
                  <a:cubicBezTo>
                    <a:pt x="2194097" y="243798"/>
                    <a:pt x="2165655" y="242395"/>
                    <a:pt x="2141290" y="251450"/>
                  </a:cubicBezTo>
                  <a:cubicBezTo>
                    <a:pt x="2116931" y="260499"/>
                    <a:pt x="2096503" y="280057"/>
                    <a:pt x="2068570" y="286178"/>
                  </a:cubicBezTo>
                  <a:cubicBezTo>
                    <a:pt x="2024126" y="295906"/>
                    <a:pt x="1974304" y="281746"/>
                    <a:pt x="1929860" y="291480"/>
                  </a:cubicBezTo>
                  <a:cubicBezTo>
                    <a:pt x="1879181" y="302580"/>
                    <a:pt x="1831016" y="348853"/>
                    <a:pt x="1774095" y="333943"/>
                  </a:cubicBezTo>
                  <a:cubicBezTo>
                    <a:pt x="1744644" y="326234"/>
                    <a:pt x="1718926" y="302879"/>
                    <a:pt x="1689253" y="296110"/>
                  </a:cubicBezTo>
                  <a:cubicBezTo>
                    <a:pt x="1656842" y="288718"/>
                    <a:pt x="1620895" y="311832"/>
                    <a:pt x="1592517" y="308937"/>
                  </a:cubicBezTo>
                  <a:cubicBezTo>
                    <a:pt x="1578794" y="307540"/>
                    <a:pt x="1568056" y="295919"/>
                    <a:pt x="1554810" y="292122"/>
                  </a:cubicBezTo>
                  <a:cubicBezTo>
                    <a:pt x="1536979" y="287010"/>
                    <a:pt x="1517244" y="293817"/>
                    <a:pt x="1499146" y="289683"/>
                  </a:cubicBezTo>
                  <a:cubicBezTo>
                    <a:pt x="1478712" y="285023"/>
                    <a:pt x="1459281" y="274672"/>
                    <a:pt x="1438326" y="273751"/>
                  </a:cubicBezTo>
                  <a:cubicBezTo>
                    <a:pt x="1409611" y="272494"/>
                    <a:pt x="1402353" y="296338"/>
                    <a:pt x="1374134" y="289899"/>
                  </a:cubicBezTo>
                  <a:cubicBezTo>
                    <a:pt x="1314831" y="276367"/>
                    <a:pt x="1251858" y="278425"/>
                    <a:pt x="1192556" y="264893"/>
                  </a:cubicBezTo>
                  <a:cubicBezTo>
                    <a:pt x="1147617" y="254638"/>
                    <a:pt x="1124172" y="297913"/>
                    <a:pt x="1087292" y="296300"/>
                  </a:cubicBezTo>
                  <a:cubicBezTo>
                    <a:pt x="1076954" y="295849"/>
                    <a:pt x="1069092" y="285988"/>
                    <a:pt x="1059009" y="283689"/>
                  </a:cubicBezTo>
                  <a:cubicBezTo>
                    <a:pt x="1021017" y="275021"/>
                    <a:pt x="977417" y="280311"/>
                    <a:pt x="938257" y="274609"/>
                  </a:cubicBezTo>
                  <a:cubicBezTo>
                    <a:pt x="880142" y="266157"/>
                    <a:pt x="813575" y="252091"/>
                    <a:pt x="756685" y="249602"/>
                  </a:cubicBezTo>
                  <a:cubicBezTo>
                    <a:pt x="721665" y="248072"/>
                    <a:pt x="681152" y="263521"/>
                    <a:pt x="646252" y="267516"/>
                  </a:cubicBezTo>
                  <a:cubicBezTo>
                    <a:pt x="612845" y="271338"/>
                    <a:pt x="576605" y="259781"/>
                    <a:pt x="544354" y="266849"/>
                  </a:cubicBezTo>
                  <a:cubicBezTo>
                    <a:pt x="503574" y="275777"/>
                    <a:pt x="467055" y="278927"/>
                    <a:pt x="424498" y="280559"/>
                  </a:cubicBezTo>
                  <a:cubicBezTo>
                    <a:pt x="357556" y="283118"/>
                    <a:pt x="293719" y="284953"/>
                    <a:pt x="225863" y="292712"/>
                  </a:cubicBezTo>
                  <a:cubicBezTo>
                    <a:pt x="198609" y="295830"/>
                    <a:pt x="158877" y="286775"/>
                    <a:pt x="133394" y="296249"/>
                  </a:cubicBezTo>
                  <a:cubicBezTo>
                    <a:pt x="126175" y="298929"/>
                    <a:pt x="123044" y="309394"/>
                    <a:pt x="115437" y="310626"/>
                  </a:cubicBezTo>
                  <a:cubicBezTo>
                    <a:pt x="108629" y="311731"/>
                    <a:pt x="103473" y="301958"/>
                    <a:pt x="96583" y="302218"/>
                  </a:cubicBezTo>
                  <a:cubicBezTo>
                    <a:pt x="86836" y="302593"/>
                    <a:pt x="0" y="303012"/>
                    <a:pt x="0" y="303012"/>
                  </a:cubicBezTo>
                  <a:cubicBezTo>
                    <a:pt x="0" y="303012"/>
                    <a:pt x="60871" y="5838657"/>
                    <a:pt x="83210" y="58486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"/>
          <p:cNvSpPr txBox="1">
            <a:spLocks noGrp="1"/>
          </p:cNvSpPr>
          <p:nvPr>
            <p:ph type="subTitle" idx="1"/>
          </p:nvPr>
        </p:nvSpPr>
        <p:spPr>
          <a:xfrm>
            <a:off x="1047331" y="2062377"/>
            <a:ext cx="3207000" cy="461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7" name="Google Shape;307;p5"/>
          <p:cNvSpPr txBox="1">
            <a:spLocks noGrp="1"/>
          </p:cNvSpPr>
          <p:nvPr>
            <p:ph type="body" idx="2"/>
          </p:nvPr>
        </p:nvSpPr>
        <p:spPr>
          <a:xfrm>
            <a:off x="415633" y="248598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5"/>
          <p:cNvSpPr txBox="1">
            <a:spLocks noGrp="1"/>
          </p:cNvSpPr>
          <p:nvPr>
            <p:ph type="subTitle" idx="3"/>
          </p:nvPr>
        </p:nvSpPr>
        <p:spPr>
          <a:xfrm>
            <a:off x="4492470" y="2062377"/>
            <a:ext cx="3207000" cy="461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body" idx="4"/>
          </p:nvPr>
        </p:nvSpPr>
        <p:spPr>
          <a:xfrm>
            <a:off x="4291820" y="248598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5"/>
          <p:cNvSpPr txBox="1">
            <a:spLocks noGrp="1"/>
          </p:cNvSpPr>
          <p:nvPr>
            <p:ph type="subTitle" idx="5"/>
          </p:nvPr>
        </p:nvSpPr>
        <p:spPr>
          <a:xfrm>
            <a:off x="7937633" y="2062377"/>
            <a:ext cx="3207000" cy="461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1" name="Google Shape;311;p5"/>
          <p:cNvSpPr txBox="1">
            <a:spLocks noGrp="1"/>
          </p:cNvSpPr>
          <p:nvPr>
            <p:ph type="body" idx="6"/>
          </p:nvPr>
        </p:nvSpPr>
        <p:spPr>
          <a:xfrm>
            <a:off x="8168032" y="248598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12" name="Google Shape;312;p5"/>
          <p:cNvSpPr txBox="1">
            <a:spLocks noGrp="1"/>
          </p:cNvSpPr>
          <p:nvPr>
            <p:ph type="subTitle" idx="7"/>
          </p:nvPr>
        </p:nvSpPr>
        <p:spPr>
          <a:xfrm>
            <a:off x="1047275" y="4207354"/>
            <a:ext cx="3207000" cy="461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3" name="Google Shape;313;p5"/>
          <p:cNvSpPr txBox="1">
            <a:spLocks noGrp="1"/>
          </p:cNvSpPr>
          <p:nvPr>
            <p:ph type="body" idx="8"/>
          </p:nvPr>
        </p:nvSpPr>
        <p:spPr>
          <a:xfrm>
            <a:off x="415571" y="49511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5"/>
          <p:cNvSpPr txBox="1">
            <a:spLocks noGrp="1"/>
          </p:cNvSpPr>
          <p:nvPr>
            <p:ph type="subTitle" idx="9"/>
          </p:nvPr>
        </p:nvSpPr>
        <p:spPr>
          <a:xfrm>
            <a:off x="4492415" y="4207354"/>
            <a:ext cx="3207000" cy="461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5" name="Google Shape;315;p5"/>
          <p:cNvSpPr txBox="1">
            <a:spLocks noGrp="1"/>
          </p:cNvSpPr>
          <p:nvPr>
            <p:ph type="body" idx="13"/>
          </p:nvPr>
        </p:nvSpPr>
        <p:spPr>
          <a:xfrm>
            <a:off x="4291758" y="49511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16" name="Google Shape;316;p5"/>
          <p:cNvSpPr txBox="1">
            <a:spLocks noGrp="1"/>
          </p:cNvSpPr>
          <p:nvPr>
            <p:ph type="subTitle" idx="14"/>
          </p:nvPr>
        </p:nvSpPr>
        <p:spPr>
          <a:xfrm>
            <a:off x="7937577" y="4207354"/>
            <a:ext cx="3207000" cy="461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7" name="Google Shape;317;p5"/>
          <p:cNvSpPr txBox="1">
            <a:spLocks noGrp="1"/>
          </p:cNvSpPr>
          <p:nvPr>
            <p:ph type="body" idx="15"/>
          </p:nvPr>
        </p:nvSpPr>
        <p:spPr>
          <a:xfrm>
            <a:off x="8167970" y="4951131"/>
            <a:ext cx="3608400" cy="129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oxes" preserve="1">
  <p:cSld name="1_Four boxes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7"/>
          <p:cNvGrpSpPr/>
          <p:nvPr/>
        </p:nvGrpSpPr>
        <p:grpSpPr>
          <a:xfrm>
            <a:off x="-14298" y="-1175"/>
            <a:ext cx="12230660" cy="6862785"/>
            <a:chOff x="-14298" y="-1175"/>
            <a:chExt cx="12230660" cy="6862785"/>
          </a:xfrm>
        </p:grpSpPr>
        <p:sp>
          <p:nvSpPr>
            <p:cNvPr id="371" name="Google Shape;371;p7"/>
            <p:cNvSpPr/>
            <p:nvPr/>
          </p:nvSpPr>
          <p:spPr>
            <a:xfrm rot="5400000">
              <a:off x="-1057068" y="3371761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rot="5400000">
              <a:off x="-1227653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rot="5400000">
              <a:off x="-140680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5400000">
              <a:off x="-158595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5400000">
              <a:off x="-176510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rot="5400000">
              <a:off x="-194425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rot="5400000">
              <a:off x="-212340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5400000">
              <a:off x="-230255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5400000">
              <a:off x="-248170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5400000">
              <a:off x="-266085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5400000">
              <a:off x="-284000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5400000">
              <a:off x="-301915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rot="5400000">
              <a:off x="-3198307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rot="5400000">
              <a:off x="-3377458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5400000">
              <a:off x="1433921" y="3370536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5400000">
              <a:off x="1263336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rot="5400000">
              <a:off x="1084185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rot="5400000">
              <a:off x="905035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rot="5400000">
              <a:off x="72588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5400000">
              <a:off x="54673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 rot="5400000">
              <a:off x="367584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rot="5400000">
              <a:off x="188433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rot="5400000">
              <a:off x="9283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 rot="5400000">
              <a:off x="-169867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rot="5400000">
              <a:off x="-34901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 rot="5400000">
              <a:off x="-52816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 rot="5400000">
              <a:off x="-707318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 rot="5400000">
              <a:off x="-886469" y="336198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 rot="5400000">
              <a:off x="3924910" y="3372374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 rot="5400000">
              <a:off x="375432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 rot="5400000">
              <a:off x="357517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5400000">
              <a:off x="3396024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 rot="5400000">
              <a:off x="321687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 rot="5400000">
              <a:off x="303772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 rot="5400000">
              <a:off x="2858573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5400000">
              <a:off x="267942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 rot="5400000">
              <a:off x="250027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 rot="5400000">
              <a:off x="2321122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 rot="5400000">
              <a:off x="2141971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 rot="5400000">
              <a:off x="1962821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 rot="5400000">
              <a:off x="1783670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5400000">
              <a:off x="1604520" y="3363822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 rot="5400000">
              <a:off x="6415899" y="3371149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 rot="5400000">
              <a:off x="624531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 rot="5400000">
              <a:off x="606616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 rot="5400000">
              <a:off x="5887013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 rot="5400000">
              <a:off x="5707862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 rot="5400000">
              <a:off x="5528712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 rot="5400000">
              <a:off x="534956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 rot="5400000">
              <a:off x="517041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 rot="5400000">
              <a:off x="4991261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 rot="5400000">
              <a:off x="481211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 rot="5400000">
              <a:off x="463296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 rot="5400000">
              <a:off x="4453810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 rot="5400000">
              <a:off x="4274659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 rot="5400000">
              <a:off x="4095509" y="3362597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 rot="5400000">
              <a:off x="7831986" y="3372986"/>
              <a:ext cx="6860335" cy="116913"/>
            </a:xfrm>
            <a:custGeom>
              <a:avLst/>
              <a:gdLst/>
              <a:ahLst/>
              <a:cxnLst/>
              <a:rect l="l" t="t" r="r" b="b"/>
              <a:pathLst>
                <a:path w="1883414" h="117501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17501"/>
                  </a:lnTo>
                  <a:lnTo>
                    <a:pt x="0" y="1175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 rot="5400000">
              <a:off x="7661400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 rot="5400000">
              <a:off x="7482250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5400000">
              <a:off x="7303099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 rot="5400000">
              <a:off x="7123949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 rot="5400000">
              <a:off x="694479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 rot="5400000">
              <a:off x="676564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 rot="5400000">
              <a:off x="6586498" y="3364434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 rot="5400000">
              <a:off x="871918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 rot="5400000">
              <a:off x="8540036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 rot="5400000">
              <a:off x="836088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 rot="5400000">
              <a:off x="8181735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 rot="5400000">
              <a:off x="8002584" y="3363209"/>
              <a:ext cx="6860335" cy="134017"/>
            </a:xfrm>
            <a:custGeom>
              <a:avLst/>
              <a:gdLst/>
              <a:ahLst/>
              <a:cxnLst/>
              <a:rect l="l" t="t" r="r" b="b"/>
              <a:pathLst>
                <a:path w="1883414" h="134690" extrusionOk="0">
                  <a:moveTo>
                    <a:pt x="0" y="0"/>
                  </a:moveTo>
                  <a:lnTo>
                    <a:pt x="1883414" y="0"/>
                  </a:lnTo>
                  <a:lnTo>
                    <a:pt x="1883414" y="134690"/>
                  </a:lnTo>
                  <a:lnTo>
                    <a:pt x="0" y="1346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81E1A">
                    <a:alpha val="0"/>
                  </a:srgbClr>
                </a:gs>
                <a:gs pos="5000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7"/>
          <p:cNvSpPr/>
          <p:nvPr/>
        </p:nvSpPr>
        <p:spPr>
          <a:xfrm>
            <a:off x="577408" y="581959"/>
            <a:ext cx="11185570" cy="5868132"/>
          </a:xfrm>
          <a:custGeom>
            <a:avLst/>
            <a:gdLst/>
            <a:ahLst/>
            <a:cxnLst/>
            <a:rect l="l" t="t" r="r" b="b"/>
            <a:pathLst>
              <a:path w="9519634" h="4994155" extrusionOk="0">
                <a:moveTo>
                  <a:pt x="0" y="0"/>
                </a:moveTo>
                <a:lnTo>
                  <a:pt x="0" y="4980579"/>
                </a:lnTo>
                <a:cubicBezTo>
                  <a:pt x="36519" y="4987430"/>
                  <a:pt x="106877" y="4991919"/>
                  <a:pt x="128981" y="4980579"/>
                </a:cubicBezTo>
                <a:cubicBezTo>
                  <a:pt x="144628" y="4972552"/>
                  <a:pt x="157467" y="4960652"/>
                  <a:pt x="173831" y="4953794"/>
                </a:cubicBezTo>
                <a:cubicBezTo>
                  <a:pt x="188265" y="4947736"/>
                  <a:pt x="213385" y="4923200"/>
                  <a:pt x="228797" y="4924222"/>
                </a:cubicBezTo>
                <a:cubicBezTo>
                  <a:pt x="258432" y="4926197"/>
                  <a:pt x="268224" y="4984560"/>
                  <a:pt x="293884" y="4991494"/>
                </a:cubicBezTo>
                <a:cubicBezTo>
                  <a:pt x="306337" y="4994859"/>
                  <a:pt x="320612" y="4978978"/>
                  <a:pt x="328212" y="4974032"/>
                </a:cubicBezTo>
                <a:cubicBezTo>
                  <a:pt x="344367" y="4963516"/>
                  <a:pt x="417557" y="4930089"/>
                  <a:pt x="433781" y="4931169"/>
                </a:cubicBezTo>
                <a:cubicBezTo>
                  <a:pt x="467081" y="4933385"/>
                  <a:pt x="459721" y="4990192"/>
                  <a:pt x="489744" y="4987925"/>
                </a:cubicBezTo>
                <a:cubicBezTo>
                  <a:pt x="515487" y="4985976"/>
                  <a:pt x="541630" y="4965275"/>
                  <a:pt x="567531" y="4963319"/>
                </a:cubicBezTo>
                <a:cubicBezTo>
                  <a:pt x="577996" y="4962525"/>
                  <a:pt x="593655" y="4960328"/>
                  <a:pt x="604044" y="4962525"/>
                </a:cubicBezTo>
                <a:cubicBezTo>
                  <a:pt x="610857" y="4963967"/>
                  <a:pt x="616579" y="4971371"/>
                  <a:pt x="623487" y="4970463"/>
                </a:cubicBezTo>
                <a:cubicBezTo>
                  <a:pt x="626580" y="4970050"/>
                  <a:pt x="627342" y="4964716"/>
                  <a:pt x="630434" y="4964310"/>
                </a:cubicBezTo>
                <a:cubicBezTo>
                  <a:pt x="642639" y="4962703"/>
                  <a:pt x="661378" y="4974959"/>
                  <a:pt x="676275" y="4973835"/>
                </a:cubicBezTo>
                <a:cubicBezTo>
                  <a:pt x="692436" y="4972609"/>
                  <a:pt x="697713" y="4952111"/>
                  <a:pt x="713975" y="4953197"/>
                </a:cubicBezTo>
                <a:cubicBezTo>
                  <a:pt x="766655" y="4956702"/>
                  <a:pt x="824109" y="4933690"/>
                  <a:pt x="881259" y="4931169"/>
                </a:cubicBezTo>
                <a:cubicBezTo>
                  <a:pt x="900652" y="4930312"/>
                  <a:pt x="904208" y="4947317"/>
                  <a:pt x="919556" y="4953591"/>
                </a:cubicBezTo>
                <a:cubicBezTo>
                  <a:pt x="927703" y="4956925"/>
                  <a:pt x="955935" y="4962697"/>
                  <a:pt x="965200" y="4963319"/>
                </a:cubicBezTo>
                <a:cubicBezTo>
                  <a:pt x="981894" y="4964430"/>
                  <a:pt x="1014203" y="4946593"/>
                  <a:pt x="1028497" y="4957560"/>
                </a:cubicBezTo>
                <a:cubicBezTo>
                  <a:pt x="1041813" y="4967777"/>
                  <a:pt x="1048163" y="4989513"/>
                  <a:pt x="1066006" y="4993279"/>
                </a:cubicBezTo>
                <a:cubicBezTo>
                  <a:pt x="1101681" y="5000822"/>
                  <a:pt x="1121435" y="4957159"/>
                  <a:pt x="1154309" y="4959350"/>
                </a:cubicBezTo>
                <a:cubicBezTo>
                  <a:pt x="1168603" y="4960296"/>
                  <a:pt x="1182472" y="4969523"/>
                  <a:pt x="1196575" y="4972050"/>
                </a:cubicBezTo>
                <a:cubicBezTo>
                  <a:pt x="1260901" y="4983563"/>
                  <a:pt x="1342860" y="4975943"/>
                  <a:pt x="1408506" y="4973041"/>
                </a:cubicBezTo>
                <a:cubicBezTo>
                  <a:pt x="1453604" y="4971047"/>
                  <a:pt x="1498899" y="4979683"/>
                  <a:pt x="1544041" y="4978597"/>
                </a:cubicBezTo>
                <a:cubicBezTo>
                  <a:pt x="1579194" y="4977746"/>
                  <a:pt x="1609433" y="4970234"/>
                  <a:pt x="1641272" y="4961928"/>
                </a:cubicBezTo>
                <a:cubicBezTo>
                  <a:pt x="1662983" y="4956264"/>
                  <a:pt x="1692878" y="4972063"/>
                  <a:pt x="1713503" y="4973435"/>
                </a:cubicBezTo>
                <a:cubicBezTo>
                  <a:pt x="1740497" y="4975232"/>
                  <a:pt x="1768488" y="4950486"/>
                  <a:pt x="1794269" y="4952207"/>
                </a:cubicBezTo>
                <a:cubicBezTo>
                  <a:pt x="1808226" y="4953134"/>
                  <a:pt x="1809141" y="4971041"/>
                  <a:pt x="1819472" y="4973835"/>
                </a:cubicBezTo>
                <a:cubicBezTo>
                  <a:pt x="1828235" y="4976203"/>
                  <a:pt x="1841068" y="4963529"/>
                  <a:pt x="1849831" y="4965897"/>
                </a:cubicBezTo>
                <a:cubicBezTo>
                  <a:pt x="1857178" y="4967879"/>
                  <a:pt x="1868380" y="4978591"/>
                  <a:pt x="1878806" y="4977803"/>
                </a:cubicBezTo>
                <a:cubicBezTo>
                  <a:pt x="1891481" y="4976845"/>
                  <a:pt x="1947824" y="4945342"/>
                  <a:pt x="1950441" y="4946053"/>
                </a:cubicBezTo>
                <a:cubicBezTo>
                  <a:pt x="1968938" y="4951051"/>
                  <a:pt x="1981257" y="4968120"/>
                  <a:pt x="2005406" y="4966291"/>
                </a:cubicBezTo>
                <a:cubicBezTo>
                  <a:pt x="2051977" y="4962773"/>
                  <a:pt x="2091690" y="4971981"/>
                  <a:pt x="2137366" y="4975022"/>
                </a:cubicBezTo>
                <a:cubicBezTo>
                  <a:pt x="2159730" y="4976514"/>
                  <a:pt x="2198421" y="4952562"/>
                  <a:pt x="2217934" y="4960538"/>
                </a:cubicBezTo>
                <a:cubicBezTo>
                  <a:pt x="2226297" y="4963961"/>
                  <a:pt x="2232159" y="4974863"/>
                  <a:pt x="2243531" y="4975619"/>
                </a:cubicBezTo>
                <a:cubicBezTo>
                  <a:pt x="2256466" y="4976483"/>
                  <a:pt x="2270023" y="4965516"/>
                  <a:pt x="2283816" y="4964907"/>
                </a:cubicBezTo>
                <a:cubicBezTo>
                  <a:pt x="2315090" y="4963522"/>
                  <a:pt x="2344934" y="4976711"/>
                  <a:pt x="2376284" y="4971054"/>
                </a:cubicBezTo>
                <a:cubicBezTo>
                  <a:pt x="2407209" y="4965478"/>
                  <a:pt x="2442642" y="4945755"/>
                  <a:pt x="2473916" y="4947838"/>
                </a:cubicBezTo>
                <a:cubicBezTo>
                  <a:pt x="2496776" y="4949362"/>
                  <a:pt x="2513419" y="4973587"/>
                  <a:pt x="2535034" y="4975022"/>
                </a:cubicBezTo>
                <a:cubicBezTo>
                  <a:pt x="2589505" y="4978648"/>
                  <a:pt x="2640165" y="4945539"/>
                  <a:pt x="2692597" y="4949032"/>
                </a:cubicBezTo>
                <a:cubicBezTo>
                  <a:pt x="2718975" y="4950784"/>
                  <a:pt x="2739962" y="4972558"/>
                  <a:pt x="2773953" y="4971054"/>
                </a:cubicBezTo>
                <a:cubicBezTo>
                  <a:pt x="2815781" y="4969206"/>
                  <a:pt x="2865787" y="4960131"/>
                  <a:pt x="2904528" y="4950022"/>
                </a:cubicBezTo>
                <a:cubicBezTo>
                  <a:pt x="2943574" y="4939830"/>
                  <a:pt x="2979325" y="4918577"/>
                  <a:pt x="3022397" y="4921447"/>
                </a:cubicBezTo>
                <a:cubicBezTo>
                  <a:pt x="3085643" y="4925657"/>
                  <a:pt x="3143352" y="4945253"/>
                  <a:pt x="3207144" y="4933747"/>
                </a:cubicBezTo>
                <a:cubicBezTo>
                  <a:pt x="3222460" y="4930985"/>
                  <a:pt x="3280442" y="4923549"/>
                  <a:pt x="3288106" y="4912519"/>
                </a:cubicBezTo>
                <a:cubicBezTo>
                  <a:pt x="3291694" y="4907350"/>
                  <a:pt x="3289306" y="4880382"/>
                  <a:pt x="3293859" y="4876400"/>
                </a:cubicBezTo>
                <a:cubicBezTo>
                  <a:pt x="3296482" y="4874108"/>
                  <a:pt x="3300355" y="4879048"/>
                  <a:pt x="3303588" y="4880369"/>
                </a:cubicBezTo>
                <a:cubicBezTo>
                  <a:pt x="3330778" y="4891494"/>
                  <a:pt x="3355696" y="4916970"/>
                  <a:pt x="3387128" y="4919066"/>
                </a:cubicBezTo>
                <a:cubicBezTo>
                  <a:pt x="3443021" y="4922787"/>
                  <a:pt x="3501644" y="4918533"/>
                  <a:pt x="3558578" y="4930572"/>
                </a:cubicBezTo>
                <a:cubicBezTo>
                  <a:pt x="3579031" y="4934896"/>
                  <a:pt x="3612274" y="4954016"/>
                  <a:pt x="3629819" y="4955179"/>
                </a:cubicBezTo>
                <a:cubicBezTo>
                  <a:pt x="3646830" y="4956315"/>
                  <a:pt x="3672650" y="4961370"/>
                  <a:pt x="3689744" y="4952600"/>
                </a:cubicBezTo>
                <a:cubicBezTo>
                  <a:pt x="3707187" y="4943653"/>
                  <a:pt x="3728447" y="4903902"/>
                  <a:pt x="3752253" y="4910335"/>
                </a:cubicBezTo>
                <a:cubicBezTo>
                  <a:pt x="3760171" y="4912475"/>
                  <a:pt x="3770345" y="4921517"/>
                  <a:pt x="3781222" y="4922241"/>
                </a:cubicBezTo>
                <a:cubicBezTo>
                  <a:pt x="3845573" y="4926527"/>
                  <a:pt x="3917461" y="4920380"/>
                  <a:pt x="3980853" y="4908944"/>
                </a:cubicBezTo>
                <a:cubicBezTo>
                  <a:pt x="4002113" y="4905109"/>
                  <a:pt x="4022541" y="4888586"/>
                  <a:pt x="4045147" y="4890091"/>
                </a:cubicBezTo>
                <a:cubicBezTo>
                  <a:pt x="4094029" y="4893349"/>
                  <a:pt x="4145623" y="4886859"/>
                  <a:pt x="4194175" y="4890091"/>
                </a:cubicBezTo>
                <a:cubicBezTo>
                  <a:pt x="4227348" y="4892301"/>
                  <a:pt x="4256786" y="4895577"/>
                  <a:pt x="4290016" y="4893069"/>
                </a:cubicBezTo>
                <a:cubicBezTo>
                  <a:pt x="4313492" y="4891298"/>
                  <a:pt x="4335088" y="4875155"/>
                  <a:pt x="4357885" y="4871041"/>
                </a:cubicBezTo>
                <a:cubicBezTo>
                  <a:pt x="4373550" y="4868215"/>
                  <a:pt x="4389018" y="4866520"/>
                  <a:pt x="4404913" y="4860925"/>
                </a:cubicBezTo>
                <a:cubicBezTo>
                  <a:pt x="4414209" y="4857649"/>
                  <a:pt x="4422267" y="4850352"/>
                  <a:pt x="4432097" y="4849610"/>
                </a:cubicBezTo>
                <a:cubicBezTo>
                  <a:pt x="4443991" y="4848714"/>
                  <a:pt x="4459078" y="4862671"/>
                  <a:pt x="4467422" y="4868463"/>
                </a:cubicBezTo>
                <a:cubicBezTo>
                  <a:pt x="4483850" y="4879874"/>
                  <a:pt x="4503014" y="4882636"/>
                  <a:pt x="4522788" y="4882154"/>
                </a:cubicBezTo>
                <a:cubicBezTo>
                  <a:pt x="4549756" y="4881505"/>
                  <a:pt x="4573207" y="4862341"/>
                  <a:pt x="4597197" y="4860525"/>
                </a:cubicBezTo>
                <a:cubicBezTo>
                  <a:pt x="4609421" y="4859604"/>
                  <a:pt x="4667460" y="4871301"/>
                  <a:pt x="4678953" y="4876007"/>
                </a:cubicBezTo>
                <a:cubicBezTo>
                  <a:pt x="4691793" y="4881252"/>
                  <a:pt x="4694270" y="4890161"/>
                  <a:pt x="4711103" y="4891285"/>
                </a:cubicBezTo>
                <a:cubicBezTo>
                  <a:pt x="4732751" y="4892726"/>
                  <a:pt x="4752912" y="4886478"/>
                  <a:pt x="4774407" y="4885532"/>
                </a:cubicBezTo>
                <a:cubicBezTo>
                  <a:pt x="4790313" y="4884827"/>
                  <a:pt x="4804849" y="4894237"/>
                  <a:pt x="4820044" y="4895253"/>
                </a:cubicBezTo>
                <a:cubicBezTo>
                  <a:pt x="4845558" y="4896949"/>
                  <a:pt x="4870545" y="4892459"/>
                  <a:pt x="4896644" y="4890491"/>
                </a:cubicBezTo>
                <a:cubicBezTo>
                  <a:pt x="4922298" y="4888554"/>
                  <a:pt x="4943215" y="4903743"/>
                  <a:pt x="4968875" y="4901800"/>
                </a:cubicBezTo>
                <a:cubicBezTo>
                  <a:pt x="4996205" y="4899737"/>
                  <a:pt x="5031797" y="4889475"/>
                  <a:pt x="5058963" y="4891285"/>
                </a:cubicBezTo>
                <a:cubicBezTo>
                  <a:pt x="5070221" y="4892034"/>
                  <a:pt x="5087868" y="4892790"/>
                  <a:pt x="5098053" y="4900613"/>
                </a:cubicBezTo>
                <a:cubicBezTo>
                  <a:pt x="5106581" y="4907153"/>
                  <a:pt x="5105343" y="4914316"/>
                  <a:pt x="5117103" y="4915097"/>
                </a:cubicBezTo>
                <a:cubicBezTo>
                  <a:pt x="5153724" y="4917535"/>
                  <a:pt x="5176838" y="4889469"/>
                  <a:pt x="5205807" y="4874616"/>
                </a:cubicBezTo>
                <a:cubicBezTo>
                  <a:pt x="5229270" y="4862583"/>
                  <a:pt x="5267821" y="4875461"/>
                  <a:pt x="5292128" y="4873625"/>
                </a:cubicBezTo>
                <a:cubicBezTo>
                  <a:pt x="5317211" y="4871727"/>
                  <a:pt x="5346980" y="4864011"/>
                  <a:pt x="5372100" y="4865688"/>
                </a:cubicBezTo>
                <a:cubicBezTo>
                  <a:pt x="5399920" y="4867536"/>
                  <a:pt x="5427605" y="4879404"/>
                  <a:pt x="5454053" y="4881163"/>
                </a:cubicBezTo>
                <a:cubicBezTo>
                  <a:pt x="5496414" y="4883982"/>
                  <a:pt x="5541893" y="4857084"/>
                  <a:pt x="5584622" y="4859929"/>
                </a:cubicBezTo>
                <a:cubicBezTo>
                  <a:pt x="5603812" y="4861211"/>
                  <a:pt x="5619928" y="4870444"/>
                  <a:pt x="5639988" y="4873625"/>
                </a:cubicBezTo>
                <a:cubicBezTo>
                  <a:pt x="5680380" y="4880020"/>
                  <a:pt x="5715032" y="4870743"/>
                  <a:pt x="5753069" y="4867866"/>
                </a:cubicBezTo>
                <a:cubicBezTo>
                  <a:pt x="5771039" y="4866513"/>
                  <a:pt x="5793582" y="4874483"/>
                  <a:pt x="5812060" y="4878388"/>
                </a:cubicBezTo>
                <a:cubicBezTo>
                  <a:pt x="5837651" y="4883811"/>
                  <a:pt x="5875179" y="4876426"/>
                  <a:pt x="5901722" y="4874419"/>
                </a:cubicBezTo>
                <a:cubicBezTo>
                  <a:pt x="5934297" y="4871955"/>
                  <a:pt x="5961412" y="4847190"/>
                  <a:pt x="5984463" y="4826991"/>
                </a:cubicBezTo>
                <a:cubicBezTo>
                  <a:pt x="5990368" y="4821860"/>
                  <a:pt x="5994368" y="4813478"/>
                  <a:pt x="6001925" y="4811510"/>
                </a:cubicBezTo>
                <a:cubicBezTo>
                  <a:pt x="6009608" y="4809509"/>
                  <a:pt x="6023832" y="4826654"/>
                  <a:pt x="6030691" y="4830166"/>
                </a:cubicBezTo>
                <a:cubicBezTo>
                  <a:pt x="6052598" y="4841323"/>
                  <a:pt x="6081681" y="4847673"/>
                  <a:pt x="6101366" y="4861319"/>
                </a:cubicBezTo>
                <a:cubicBezTo>
                  <a:pt x="6109113" y="4866704"/>
                  <a:pt x="6115971" y="4875473"/>
                  <a:pt x="6126956" y="4876203"/>
                </a:cubicBezTo>
                <a:cubicBezTo>
                  <a:pt x="6168676" y="4878985"/>
                  <a:pt x="6199728" y="4841037"/>
                  <a:pt x="6239097" y="4833938"/>
                </a:cubicBezTo>
                <a:cubicBezTo>
                  <a:pt x="6255798" y="4830915"/>
                  <a:pt x="6263799" y="4835716"/>
                  <a:pt x="6278785" y="4836713"/>
                </a:cubicBezTo>
                <a:cubicBezTo>
                  <a:pt x="6301835" y="4838250"/>
                  <a:pt x="6330918" y="4809129"/>
                  <a:pt x="6352953" y="4815085"/>
                </a:cubicBezTo>
                <a:cubicBezTo>
                  <a:pt x="6362732" y="4817726"/>
                  <a:pt x="6361716" y="4832261"/>
                  <a:pt x="6374988" y="4833144"/>
                </a:cubicBezTo>
                <a:cubicBezTo>
                  <a:pt x="6404959" y="4835138"/>
                  <a:pt x="6433217" y="4810398"/>
                  <a:pt x="6455950" y="4811910"/>
                </a:cubicBezTo>
                <a:cubicBezTo>
                  <a:pt x="6462935" y="4812373"/>
                  <a:pt x="6468459" y="4819384"/>
                  <a:pt x="6475381" y="4819847"/>
                </a:cubicBezTo>
                <a:cubicBezTo>
                  <a:pt x="6512020" y="4822279"/>
                  <a:pt x="6546501" y="4795666"/>
                  <a:pt x="6583141" y="4794047"/>
                </a:cubicBezTo>
                <a:cubicBezTo>
                  <a:pt x="6619653" y="4792434"/>
                  <a:pt x="6648038" y="4822571"/>
                  <a:pt x="6687344" y="4820838"/>
                </a:cubicBezTo>
                <a:cubicBezTo>
                  <a:pt x="6724365" y="4819200"/>
                  <a:pt x="6755733" y="4800524"/>
                  <a:pt x="6791547" y="4797819"/>
                </a:cubicBezTo>
                <a:cubicBezTo>
                  <a:pt x="6804882" y="4796809"/>
                  <a:pt x="6814471" y="4805954"/>
                  <a:pt x="6827616" y="4803572"/>
                </a:cubicBezTo>
                <a:cubicBezTo>
                  <a:pt x="6858667" y="4797971"/>
                  <a:pt x="6888131" y="4778801"/>
                  <a:pt x="6919119" y="4773213"/>
                </a:cubicBezTo>
                <a:cubicBezTo>
                  <a:pt x="6945980" y="4768361"/>
                  <a:pt x="6980841" y="4803826"/>
                  <a:pt x="7009797" y="4805757"/>
                </a:cubicBezTo>
                <a:cubicBezTo>
                  <a:pt x="7052279" y="4808582"/>
                  <a:pt x="7090823" y="4805001"/>
                  <a:pt x="7132860" y="4797425"/>
                </a:cubicBezTo>
                <a:cubicBezTo>
                  <a:pt x="7140417" y="4796054"/>
                  <a:pt x="7155783" y="4787919"/>
                  <a:pt x="7163213" y="4789488"/>
                </a:cubicBezTo>
                <a:cubicBezTo>
                  <a:pt x="7218077" y="4801083"/>
                  <a:pt x="7277259" y="4823670"/>
                  <a:pt x="7333076" y="4827385"/>
                </a:cubicBezTo>
                <a:cubicBezTo>
                  <a:pt x="7347807" y="4828369"/>
                  <a:pt x="7430230" y="4812017"/>
                  <a:pt x="7444010" y="4804963"/>
                </a:cubicBezTo>
                <a:cubicBezTo>
                  <a:pt x="7464013" y="4794688"/>
                  <a:pt x="7465664" y="4782706"/>
                  <a:pt x="7491826" y="4781550"/>
                </a:cubicBezTo>
                <a:cubicBezTo>
                  <a:pt x="7523194" y="4780160"/>
                  <a:pt x="7557167" y="4789265"/>
                  <a:pt x="7587266" y="4791272"/>
                </a:cubicBezTo>
                <a:cubicBezTo>
                  <a:pt x="7613174" y="4792999"/>
                  <a:pt x="7641051" y="4781576"/>
                  <a:pt x="7667403" y="4783335"/>
                </a:cubicBezTo>
                <a:cubicBezTo>
                  <a:pt x="7673817" y="4783760"/>
                  <a:pt x="7676928" y="4792574"/>
                  <a:pt x="7683088" y="4794250"/>
                </a:cubicBezTo>
                <a:cubicBezTo>
                  <a:pt x="7701883" y="4799317"/>
                  <a:pt x="7748112" y="4768895"/>
                  <a:pt x="7774210" y="4770635"/>
                </a:cubicBezTo>
                <a:cubicBezTo>
                  <a:pt x="7793831" y="4771943"/>
                  <a:pt x="7790276" y="4803737"/>
                  <a:pt x="7818660" y="4800003"/>
                </a:cubicBezTo>
                <a:cubicBezTo>
                  <a:pt x="7835170" y="4797819"/>
                  <a:pt x="7854093" y="4775708"/>
                  <a:pt x="7870031" y="4773613"/>
                </a:cubicBezTo>
                <a:cubicBezTo>
                  <a:pt x="7881716" y="4772070"/>
                  <a:pt x="7884700" y="4786154"/>
                  <a:pt x="7899178" y="4785519"/>
                </a:cubicBezTo>
                <a:cubicBezTo>
                  <a:pt x="7926801" y="4784294"/>
                  <a:pt x="7955439" y="4772590"/>
                  <a:pt x="7982744" y="4774407"/>
                </a:cubicBezTo>
                <a:cubicBezTo>
                  <a:pt x="7994492" y="4775188"/>
                  <a:pt x="8005985" y="4781131"/>
                  <a:pt x="8018876" y="4780160"/>
                </a:cubicBezTo>
                <a:cubicBezTo>
                  <a:pt x="8049292" y="4777861"/>
                  <a:pt x="8087582" y="4786059"/>
                  <a:pt x="8115522" y="4770038"/>
                </a:cubicBezTo>
                <a:cubicBezTo>
                  <a:pt x="8131969" y="4760557"/>
                  <a:pt x="8148987" y="4753153"/>
                  <a:pt x="8163909" y="4740072"/>
                </a:cubicBezTo>
                <a:cubicBezTo>
                  <a:pt x="8166259" y="4738021"/>
                  <a:pt x="8168164" y="4732744"/>
                  <a:pt x="8171085" y="4733925"/>
                </a:cubicBezTo>
                <a:cubicBezTo>
                  <a:pt x="8176102" y="4735989"/>
                  <a:pt x="8166068" y="4785564"/>
                  <a:pt x="8196866" y="4792066"/>
                </a:cubicBezTo>
                <a:cubicBezTo>
                  <a:pt x="8226076" y="4798244"/>
                  <a:pt x="8266906" y="4772883"/>
                  <a:pt x="8291926" y="4758532"/>
                </a:cubicBezTo>
                <a:cubicBezTo>
                  <a:pt x="8302276" y="4752563"/>
                  <a:pt x="8309388" y="4736573"/>
                  <a:pt x="8323231" y="4737494"/>
                </a:cubicBezTo>
                <a:cubicBezTo>
                  <a:pt x="8381143" y="4741349"/>
                  <a:pt x="8439626" y="4748498"/>
                  <a:pt x="8497855" y="4752378"/>
                </a:cubicBezTo>
                <a:cubicBezTo>
                  <a:pt x="8518367" y="4753744"/>
                  <a:pt x="8544020" y="4739304"/>
                  <a:pt x="8564530" y="4743647"/>
                </a:cubicBezTo>
                <a:cubicBezTo>
                  <a:pt x="8565801" y="4743908"/>
                  <a:pt x="8583009" y="4755680"/>
                  <a:pt x="8587010" y="4755154"/>
                </a:cubicBezTo>
                <a:cubicBezTo>
                  <a:pt x="8630634" y="4749407"/>
                  <a:pt x="8681688" y="4758182"/>
                  <a:pt x="8729630" y="4754563"/>
                </a:cubicBezTo>
                <a:cubicBezTo>
                  <a:pt x="8763857" y="4751979"/>
                  <a:pt x="8794020" y="4724191"/>
                  <a:pt x="8828055" y="4718050"/>
                </a:cubicBezTo>
                <a:cubicBezTo>
                  <a:pt x="8865775" y="4711250"/>
                  <a:pt x="8900509" y="4744530"/>
                  <a:pt x="8935816" y="4741863"/>
                </a:cubicBezTo>
                <a:cubicBezTo>
                  <a:pt x="9030113" y="4734738"/>
                  <a:pt x="9121617" y="4747654"/>
                  <a:pt x="9213437" y="4753769"/>
                </a:cubicBezTo>
                <a:cubicBezTo>
                  <a:pt x="9261570" y="4756969"/>
                  <a:pt x="9305576" y="4789678"/>
                  <a:pt x="9353328" y="4792860"/>
                </a:cubicBezTo>
                <a:cubicBezTo>
                  <a:pt x="9383808" y="4794885"/>
                  <a:pt x="9415748" y="4797025"/>
                  <a:pt x="9445593" y="4799013"/>
                </a:cubicBezTo>
                <a:cubicBezTo>
                  <a:pt x="9468707" y="4800550"/>
                  <a:pt x="9493345" y="4785595"/>
                  <a:pt x="9516079" y="4787107"/>
                </a:cubicBezTo>
                <a:cubicBezTo>
                  <a:pt x="9517221" y="4787176"/>
                  <a:pt x="9518492" y="4787234"/>
                  <a:pt x="9519634" y="4787303"/>
                </a:cubicBezTo>
                <a:lnTo>
                  <a:pt x="9519634" y="0"/>
                </a:lnTo>
                <a:lnTo>
                  <a:pt x="9330722" y="0"/>
                </a:lnTo>
                <a:lnTo>
                  <a:pt x="9323166" y="89294"/>
                </a:lnTo>
                <a:cubicBezTo>
                  <a:pt x="9341707" y="100698"/>
                  <a:pt x="9354534" y="120142"/>
                  <a:pt x="9354534" y="143466"/>
                </a:cubicBezTo>
                <a:cubicBezTo>
                  <a:pt x="9354534" y="179235"/>
                  <a:pt x="9325642" y="208356"/>
                  <a:pt x="9289828" y="208356"/>
                </a:cubicBezTo>
                <a:cubicBezTo>
                  <a:pt x="9254077" y="208356"/>
                  <a:pt x="9225121" y="179235"/>
                  <a:pt x="9225185" y="143466"/>
                </a:cubicBezTo>
                <a:cubicBezTo>
                  <a:pt x="9225185" y="110801"/>
                  <a:pt x="9249696" y="84995"/>
                  <a:pt x="9281129" y="80563"/>
                </a:cubicBezTo>
                <a:lnTo>
                  <a:pt x="9287859" y="0"/>
                </a:lnTo>
                <a:lnTo>
                  <a:pt x="9017984" y="0"/>
                </a:lnTo>
                <a:lnTo>
                  <a:pt x="9036272" y="87313"/>
                </a:lnTo>
                <a:cubicBezTo>
                  <a:pt x="9056466" y="98266"/>
                  <a:pt x="9070562" y="118859"/>
                  <a:pt x="9070562" y="143466"/>
                </a:cubicBezTo>
                <a:cubicBezTo>
                  <a:pt x="9070562" y="179235"/>
                  <a:pt x="9041670" y="208356"/>
                  <a:pt x="9005855" y="208356"/>
                </a:cubicBezTo>
                <a:cubicBezTo>
                  <a:pt x="8970105" y="208356"/>
                  <a:pt x="8941213" y="179235"/>
                  <a:pt x="8941213" y="143466"/>
                </a:cubicBezTo>
                <a:cubicBezTo>
                  <a:pt x="8941213" y="112840"/>
                  <a:pt x="8962803" y="88494"/>
                  <a:pt x="8991378" y="81756"/>
                </a:cubicBezTo>
                <a:lnTo>
                  <a:pt x="8974360" y="0"/>
                </a:lnTo>
                <a:lnTo>
                  <a:pt x="8765381" y="0"/>
                </a:lnTo>
                <a:lnTo>
                  <a:pt x="8762968" y="94653"/>
                </a:lnTo>
                <a:cubicBezTo>
                  <a:pt x="8777192" y="106534"/>
                  <a:pt x="8786591" y="123527"/>
                  <a:pt x="8786591" y="143466"/>
                </a:cubicBezTo>
                <a:cubicBezTo>
                  <a:pt x="8786591" y="179235"/>
                  <a:pt x="8757698" y="208356"/>
                  <a:pt x="8721947" y="208356"/>
                </a:cubicBezTo>
                <a:cubicBezTo>
                  <a:pt x="8686133" y="208356"/>
                  <a:pt x="8657241" y="179235"/>
                  <a:pt x="8657241" y="143466"/>
                </a:cubicBezTo>
                <a:cubicBezTo>
                  <a:pt x="8657241" y="108122"/>
                  <a:pt x="8685562" y="79642"/>
                  <a:pt x="8720741" y="78975"/>
                </a:cubicBezTo>
                <a:lnTo>
                  <a:pt x="8722900" y="0"/>
                </a:lnTo>
                <a:lnTo>
                  <a:pt x="8479060" y="0"/>
                </a:lnTo>
                <a:lnTo>
                  <a:pt x="8476647" y="93066"/>
                </a:lnTo>
                <a:cubicBezTo>
                  <a:pt x="8492077" y="104902"/>
                  <a:pt x="8502618" y="122498"/>
                  <a:pt x="8502618" y="143466"/>
                </a:cubicBezTo>
                <a:cubicBezTo>
                  <a:pt x="8502618" y="179235"/>
                  <a:pt x="8473726" y="208356"/>
                  <a:pt x="8437975" y="208356"/>
                </a:cubicBezTo>
                <a:cubicBezTo>
                  <a:pt x="8402161" y="208356"/>
                  <a:pt x="8373269" y="179235"/>
                  <a:pt x="8373269" y="143466"/>
                </a:cubicBezTo>
                <a:cubicBezTo>
                  <a:pt x="8373269" y="108972"/>
                  <a:pt x="8400383" y="81534"/>
                  <a:pt x="8434355" y="79572"/>
                </a:cubicBezTo>
                <a:lnTo>
                  <a:pt x="8436579" y="0"/>
                </a:lnTo>
                <a:lnTo>
                  <a:pt x="8172038" y="0"/>
                </a:lnTo>
                <a:lnTo>
                  <a:pt x="8188293" y="90088"/>
                </a:lnTo>
                <a:cubicBezTo>
                  <a:pt x="8206201" y="101613"/>
                  <a:pt x="8218837" y="120599"/>
                  <a:pt x="8218901" y="143466"/>
                </a:cubicBezTo>
                <a:cubicBezTo>
                  <a:pt x="8218901" y="179235"/>
                  <a:pt x="8189754" y="208356"/>
                  <a:pt x="8154004" y="208356"/>
                </a:cubicBezTo>
                <a:cubicBezTo>
                  <a:pt x="8118253" y="208356"/>
                  <a:pt x="8089297" y="179235"/>
                  <a:pt x="8089297" y="143466"/>
                </a:cubicBezTo>
                <a:cubicBezTo>
                  <a:pt x="8089297" y="111506"/>
                  <a:pt x="8112855" y="86246"/>
                  <a:pt x="8143272" y="80963"/>
                </a:cubicBezTo>
                <a:lnTo>
                  <a:pt x="8128794" y="0"/>
                </a:lnTo>
                <a:lnTo>
                  <a:pt x="7893844" y="0"/>
                </a:lnTo>
                <a:lnTo>
                  <a:pt x="7891685" y="83141"/>
                </a:lnTo>
                <a:cubicBezTo>
                  <a:pt x="7916641" y="92107"/>
                  <a:pt x="7934929" y="115373"/>
                  <a:pt x="7934929" y="143466"/>
                </a:cubicBezTo>
                <a:cubicBezTo>
                  <a:pt x="7934929" y="179235"/>
                  <a:pt x="7905782" y="208356"/>
                  <a:pt x="7870031" y="208356"/>
                </a:cubicBezTo>
                <a:cubicBezTo>
                  <a:pt x="7834281" y="208356"/>
                  <a:pt x="7805325" y="179235"/>
                  <a:pt x="7805325" y="143466"/>
                </a:cubicBezTo>
                <a:cubicBezTo>
                  <a:pt x="7805325" y="115087"/>
                  <a:pt x="7823804" y="91694"/>
                  <a:pt x="7849204" y="82944"/>
                </a:cubicBezTo>
                <a:lnTo>
                  <a:pt x="7851363" y="0"/>
                </a:lnTo>
                <a:lnTo>
                  <a:pt x="7626318" y="0"/>
                </a:lnTo>
                <a:lnTo>
                  <a:pt x="7621366" y="90684"/>
                </a:lnTo>
                <a:cubicBezTo>
                  <a:pt x="7638765" y="102299"/>
                  <a:pt x="7650956" y="121018"/>
                  <a:pt x="7650956" y="143466"/>
                </a:cubicBezTo>
                <a:cubicBezTo>
                  <a:pt x="7650956" y="179235"/>
                  <a:pt x="7621810" y="208356"/>
                  <a:pt x="7586059" y="208356"/>
                </a:cubicBezTo>
                <a:cubicBezTo>
                  <a:pt x="7550309" y="208356"/>
                  <a:pt x="7521353" y="179235"/>
                  <a:pt x="7521353" y="143466"/>
                </a:cubicBezTo>
                <a:cubicBezTo>
                  <a:pt x="7521353" y="110166"/>
                  <a:pt x="7546753" y="83782"/>
                  <a:pt x="7579138" y="80169"/>
                </a:cubicBezTo>
                <a:lnTo>
                  <a:pt x="7583710" y="0"/>
                </a:lnTo>
                <a:lnTo>
                  <a:pt x="7339997" y="0"/>
                </a:lnTo>
                <a:lnTo>
                  <a:pt x="7337647" y="90881"/>
                </a:lnTo>
                <a:cubicBezTo>
                  <a:pt x="7354856" y="102514"/>
                  <a:pt x="7366984" y="121082"/>
                  <a:pt x="7366984" y="143466"/>
                </a:cubicBezTo>
                <a:cubicBezTo>
                  <a:pt x="7366984" y="179235"/>
                  <a:pt x="7337838" y="208356"/>
                  <a:pt x="7302088" y="208356"/>
                </a:cubicBezTo>
                <a:cubicBezTo>
                  <a:pt x="7266337" y="208356"/>
                  <a:pt x="7237381" y="179235"/>
                  <a:pt x="7237381" y="143466"/>
                </a:cubicBezTo>
                <a:cubicBezTo>
                  <a:pt x="7237381" y="110096"/>
                  <a:pt x="7262908" y="83693"/>
                  <a:pt x="7295356" y="80169"/>
                </a:cubicBezTo>
                <a:lnTo>
                  <a:pt x="7297325" y="0"/>
                </a:lnTo>
                <a:lnTo>
                  <a:pt x="7053676" y="0"/>
                </a:lnTo>
                <a:lnTo>
                  <a:pt x="7051263" y="89294"/>
                </a:lnTo>
                <a:cubicBezTo>
                  <a:pt x="7069868" y="100667"/>
                  <a:pt x="7083013" y="120047"/>
                  <a:pt x="7083013" y="143466"/>
                </a:cubicBezTo>
                <a:cubicBezTo>
                  <a:pt x="7083013" y="179235"/>
                  <a:pt x="7054120" y="208356"/>
                  <a:pt x="7018306" y="208356"/>
                </a:cubicBezTo>
                <a:cubicBezTo>
                  <a:pt x="6982555" y="208356"/>
                  <a:pt x="6953409" y="179235"/>
                  <a:pt x="6953472" y="143466"/>
                </a:cubicBezTo>
                <a:cubicBezTo>
                  <a:pt x="6953472" y="111087"/>
                  <a:pt x="6977793" y="85547"/>
                  <a:pt x="7008781" y="80759"/>
                </a:cubicBezTo>
                <a:lnTo>
                  <a:pt x="7011004" y="0"/>
                </a:lnTo>
                <a:lnTo>
                  <a:pt x="6788944" y="0"/>
                </a:lnTo>
                <a:lnTo>
                  <a:pt x="6780626" y="98622"/>
                </a:lnTo>
                <a:cubicBezTo>
                  <a:pt x="6791929" y="110280"/>
                  <a:pt x="6799041" y="125946"/>
                  <a:pt x="6799041" y="143466"/>
                </a:cubicBezTo>
                <a:cubicBezTo>
                  <a:pt x="6799041" y="179235"/>
                  <a:pt x="6770148" y="208356"/>
                  <a:pt x="6734397" y="208356"/>
                </a:cubicBezTo>
                <a:cubicBezTo>
                  <a:pt x="6698583" y="208356"/>
                  <a:pt x="6669437" y="179235"/>
                  <a:pt x="6669501" y="143466"/>
                </a:cubicBezTo>
                <a:cubicBezTo>
                  <a:pt x="6669501" y="107702"/>
                  <a:pt x="6698583" y="78778"/>
                  <a:pt x="6734397" y="78778"/>
                </a:cubicBezTo>
                <a:cubicBezTo>
                  <a:pt x="6736112" y="78778"/>
                  <a:pt x="6737636" y="79629"/>
                  <a:pt x="6739351" y="79769"/>
                </a:cubicBezTo>
                <a:lnTo>
                  <a:pt x="6746081" y="0"/>
                </a:lnTo>
                <a:lnTo>
                  <a:pt x="6490684" y="0"/>
                </a:lnTo>
                <a:lnTo>
                  <a:pt x="6488335" y="92469"/>
                </a:lnTo>
                <a:cubicBezTo>
                  <a:pt x="6504146" y="104273"/>
                  <a:pt x="6515068" y="122187"/>
                  <a:pt x="6515068" y="143466"/>
                </a:cubicBezTo>
                <a:cubicBezTo>
                  <a:pt x="6515068" y="179235"/>
                  <a:pt x="6486176" y="208356"/>
                  <a:pt x="6450426" y="208356"/>
                </a:cubicBezTo>
                <a:cubicBezTo>
                  <a:pt x="6414612" y="208356"/>
                  <a:pt x="6385529" y="179235"/>
                  <a:pt x="6385529" y="143466"/>
                </a:cubicBezTo>
                <a:cubicBezTo>
                  <a:pt x="6385529" y="109245"/>
                  <a:pt x="6412389" y="81921"/>
                  <a:pt x="6446044" y="79572"/>
                </a:cubicBezTo>
                <a:lnTo>
                  <a:pt x="6448203" y="0"/>
                </a:lnTo>
                <a:lnTo>
                  <a:pt x="6176931" y="0"/>
                </a:lnTo>
                <a:lnTo>
                  <a:pt x="6195029" y="86119"/>
                </a:lnTo>
                <a:cubicBezTo>
                  <a:pt x="6216301" y="96736"/>
                  <a:pt x="6231160" y="118091"/>
                  <a:pt x="6231160" y="143466"/>
                </a:cubicBezTo>
                <a:cubicBezTo>
                  <a:pt x="6231160" y="179235"/>
                  <a:pt x="6202204" y="208356"/>
                  <a:pt x="6166454" y="208356"/>
                </a:cubicBezTo>
                <a:cubicBezTo>
                  <a:pt x="6130703" y="208356"/>
                  <a:pt x="6101556" y="179235"/>
                  <a:pt x="6101556" y="143466"/>
                </a:cubicBezTo>
                <a:cubicBezTo>
                  <a:pt x="6101556" y="113328"/>
                  <a:pt x="6122702" y="89173"/>
                  <a:pt x="6150579" y="81953"/>
                </a:cubicBezTo>
                <a:lnTo>
                  <a:pt x="6133306" y="0"/>
                </a:lnTo>
                <a:lnTo>
                  <a:pt x="5915819" y="0"/>
                </a:lnTo>
                <a:lnTo>
                  <a:pt x="5913406" y="87903"/>
                </a:lnTo>
                <a:cubicBezTo>
                  <a:pt x="5933218" y="98977"/>
                  <a:pt x="5947125" y="119164"/>
                  <a:pt x="5947188" y="143466"/>
                </a:cubicBezTo>
                <a:cubicBezTo>
                  <a:pt x="5947188" y="179235"/>
                  <a:pt x="5918232" y="208356"/>
                  <a:pt x="5882481" y="208356"/>
                </a:cubicBezTo>
                <a:cubicBezTo>
                  <a:pt x="5846731" y="208356"/>
                  <a:pt x="5817775" y="179235"/>
                  <a:pt x="5817775" y="143466"/>
                </a:cubicBezTo>
                <a:cubicBezTo>
                  <a:pt x="5817775" y="111722"/>
                  <a:pt x="5841016" y="86690"/>
                  <a:pt x="5871179" y="81159"/>
                </a:cubicBezTo>
                <a:lnTo>
                  <a:pt x="5873338" y="0"/>
                </a:lnTo>
                <a:lnTo>
                  <a:pt x="5629472" y="0"/>
                </a:lnTo>
                <a:lnTo>
                  <a:pt x="5627091" y="86316"/>
                </a:lnTo>
                <a:cubicBezTo>
                  <a:pt x="5648294" y="96958"/>
                  <a:pt x="5663203" y="118129"/>
                  <a:pt x="5663203" y="143466"/>
                </a:cubicBezTo>
                <a:cubicBezTo>
                  <a:pt x="5663203" y="179235"/>
                  <a:pt x="5634279" y="208356"/>
                  <a:pt x="5598516" y="208356"/>
                </a:cubicBezTo>
                <a:cubicBezTo>
                  <a:pt x="5562746" y="208356"/>
                  <a:pt x="5533803" y="179235"/>
                  <a:pt x="5533822" y="143466"/>
                </a:cubicBezTo>
                <a:cubicBezTo>
                  <a:pt x="5533822" y="112560"/>
                  <a:pt x="5555857" y="88005"/>
                  <a:pt x="5584825" y="81553"/>
                </a:cubicBezTo>
                <a:lnTo>
                  <a:pt x="5587003" y="0"/>
                </a:lnTo>
                <a:lnTo>
                  <a:pt x="5364163" y="0"/>
                </a:lnTo>
                <a:lnTo>
                  <a:pt x="5356022" y="94850"/>
                </a:lnTo>
                <a:cubicBezTo>
                  <a:pt x="5370005" y="106731"/>
                  <a:pt x="5379219" y="123692"/>
                  <a:pt x="5379244" y="143466"/>
                </a:cubicBezTo>
                <a:cubicBezTo>
                  <a:pt x="5379244" y="179235"/>
                  <a:pt x="5350313" y="208356"/>
                  <a:pt x="5314550" y="208356"/>
                </a:cubicBezTo>
                <a:cubicBezTo>
                  <a:pt x="5278787" y="208356"/>
                  <a:pt x="5249837" y="179235"/>
                  <a:pt x="5249863" y="143466"/>
                </a:cubicBezTo>
                <a:cubicBezTo>
                  <a:pt x="5249863" y="107702"/>
                  <a:pt x="5278787" y="78778"/>
                  <a:pt x="5314550" y="78778"/>
                </a:cubicBezTo>
                <a:lnTo>
                  <a:pt x="5321300" y="0"/>
                </a:lnTo>
                <a:lnTo>
                  <a:pt x="5066703" y="0"/>
                </a:lnTo>
                <a:lnTo>
                  <a:pt x="5064322" y="89694"/>
                </a:lnTo>
                <a:cubicBezTo>
                  <a:pt x="5082553" y="101149"/>
                  <a:pt x="5095253" y="120339"/>
                  <a:pt x="5095278" y="143466"/>
                </a:cubicBezTo>
                <a:cubicBezTo>
                  <a:pt x="5095278" y="179235"/>
                  <a:pt x="5066354" y="208356"/>
                  <a:pt x="5030584" y="208356"/>
                </a:cubicBezTo>
                <a:cubicBezTo>
                  <a:pt x="4994821" y="208356"/>
                  <a:pt x="4965846" y="179235"/>
                  <a:pt x="4965897" y="143466"/>
                </a:cubicBezTo>
                <a:cubicBezTo>
                  <a:pt x="4965897" y="110801"/>
                  <a:pt x="4990408" y="84995"/>
                  <a:pt x="5021853" y="80563"/>
                </a:cubicBezTo>
                <a:lnTo>
                  <a:pt x="5024038" y="0"/>
                </a:lnTo>
                <a:lnTo>
                  <a:pt x="4754957" y="0"/>
                </a:lnTo>
                <a:lnTo>
                  <a:pt x="4772819" y="84531"/>
                </a:lnTo>
                <a:cubicBezTo>
                  <a:pt x="4795482" y="94609"/>
                  <a:pt x="4811459" y="117069"/>
                  <a:pt x="4811509" y="143466"/>
                </a:cubicBezTo>
                <a:cubicBezTo>
                  <a:pt x="4811509" y="179235"/>
                  <a:pt x="4782388" y="208356"/>
                  <a:pt x="4746625" y="208356"/>
                </a:cubicBezTo>
                <a:cubicBezTo>
                  <a:pt x="4710856" y="208356"/>
                  <a:pt x="4681906" y="179235"/>
                  <a:pt x="4681932" y="143466"/>
                </a:cubicBezTo>
                <a:cubicBezTo>
                  <a:pt x="4681932" y="114033"/>
                  <a:pt x="4701870" y="90214"/>
                  <a:pt x="4728763" y="82347"/>
                </a:cubicBezTo>
                <a:lnTo>
                  <a:pt x="4711497" y="0"/>
                </a:lnTo>
                <a:lnTo>
                  <a:pt x="4497782" y="0"/>
                </a:lnTo>
                <a:lnTo>
                  <a:pt x="4495400" y="88900"/>
                </a:lnTo>
                <a:cubicBezTo>
                  <a:pt x="4514234" y="100222"/>
                  <a:pt x="4527576" y="119882"/>
                  <a:pt x="4527550" y="143466"/>
                </a:cubicBezTo>
                <a:cubicBezTo>
                  <a:pt x="4527550" y="179235"/>
                  <a:pt x="4498423" y="208356"/>
                  <a:pt x="4462660" y="208356"/>
                </a:cubicBezTo>
                <a:cubicBezTo>
                  <a:pt x="4426890" y="208356"/>
                  <a:pt x="4397940" y="179235"/>
                  <a:pt x="4397966" y="143466"/>
                </a:cubicBezTo>
                <a:cubicBezTo>
                  <a:pt x="4397966" y="111220"/>
                  <a:pt x="4421880" y="85706"/>
                  <a:pt x="4452734" y="80759"/>
                </a:cubicBezTo>
                <a:lnTo>
                  <a:pt x="4454919" y="0"/>
                </a:lnTo>
                <a:lnTo>
                  <a:pt x="4211238" y="0"/>
                </a:lnTo>
                <a:lnTo>
                  <a:pt x="4209053" y="87313"/>
                </a:lnTo>
                <a:cubicBezTo>
                  <a:pt x="4229272" y="98266"/>
                  <a:pt x="4243553" y="118853"/>
                  <a:pt x="4243585" y="143466"/>
                </a:cubicBezTo>
                <a:cubicBezTo>
                  <a:pt x="4243585" y="179235"/>
                  <a:pt x="4214457" y="208356"/>
                  <a:pt x="4178694" y="208356"/>
                </a:cubicBezTo>
                <a:cubicBezTo>
                  <a:pt x="4142931" y="208356"/>
                  <a:pt x="4113975" y="179235"/>
                  <a:pt x="4114006" y="143466"/>
                </a:cubicBezTo>
                <a:cubicBezTo>
                  <a:pt x="4114006" y="112071"/>
                  <a:pt x="4136739" y="87281"/>
                  <a:pt x="4166394" y="81356"/>
                </a:cubicBezTo>
                <a:lnTo>
                  <a:pt x="4168572" y="0"/>
                </a:lnTo>
                <a:lnTo>
                  <a:pt x="3946125" y="0"/>
                </a:lnTo>
                <a:lnTo>
                  <a:pt x="3937991" y="96044"/>
                </a:lnTo>
                <a:cubicBezTo>
                  <a:pt x="3951033" y="107887"/>
                  <a:pt x="3959587" y="124466"/>
                  <a:pt x="3959619" y="143466"/>
                </a:cubicBezTo>
                <a:cubicBezTo>
                  <a:pt x="3959619" y="179235"/>
                  <a:pt x="3930498" y="208356"/>
                  <a:pt x="3894728" y="208356"/>
                </a:cubicBezTo>
                <a:cubicBezTo>
                  <a:pt x="3858965" y="208356"/>
                  <a:pt x="3829977" y="179235"/>
                  <a:pt x="3830041" y="143466"/>
                </a:cubicBezTo>
                <a:cubicBezTo>
                  <a:pt x="3830041" y="107702"/>
                  <a:pt x="3858965" y="78778"/>
                  <a:pt x="3894728" y="78778"/>
                </a:cubicBezTo>
                <a:cubicBezTo>
                  <a:pt x="3895363" y="78778"/>
                  <a:pt x="3895884" y="79153"/>
                  <a:pt x="3896519" y="79172"/>
                </a:cubicBezTo>
                <a:lnTo>
                  <a:pt x="3903263" y="0"/>
                </a:lnTo>
                <a:lnTo>
                  <a:pt x="3648469" y="0"/>
                </a:lnTo>
                <a:lnTo>
                  <a:pt x="3645891" y="90488"/>
                </a:lnTo>
                <a:cubicBezTo>
                  <a:pt x="3663410" y="102076"/>
                  <a:pt x="3675691" y="120885"/>
                  <a:pt x="3675653" y="143466"/>
                </a:cubicBezTo>
                <a:cubicBezTo>
                  <a:pt x="3675653" y="179235"/>
                  <a:pt x="3646729" y="208356"/>
                  <a:pt x="3610966" y="208356"/>
                </a:cubicBezTo>
                <a:cubicBezTo>
                  <a:pt x="3575196" y="208356"/>
                  <a:pt x="3546005" y="179235"/>
                  <a:pt x="3546075" y="143466"/>
                </a:cubicBezTo>
                <a:cubicBezTo>
                  <a:pt x="3546075" y="110312"/>
                  <a:pt x="3571494" y="84176"/>
                  <a:pt x="3603625" y="80366"/>
                </a:cubicBezTo>
                <a:lnTo>
                  <a:pt x="3605803" y="0"/>
                </a:lnTo>
                <a:lnTo>
                  <a:pt x="3336131" y="0"/>
                </a:lnTo>
                <a:lnTo>
                  <a:pt x="3353988" y="85128"/>
                </a:lnTo>
                <a:cubicBezTo>
                  <a:pt x="3376162" y="95409"/>
                  <a:pt x="3391726" y="117412"/>
                  <a:pt x="3391694" y="143466"/>
                </a:cubicBezTo>
                <a:cubicBezTo>
                  <a:pt x="3391694" y="179235"/>
                  <a:pt x="3362763" y="208356"/>
                  <a:pt x="3327000" y="208356"/>
                </a:cubicBezTo>
                <a:cubicBezTo>
                  <a:pt x="3291237" y="208356"/>
                  <a:pt x="3262078" y="179235"/>
                  <a:pt x="3262109" y="143466"/>
                </a:cubicBezTo>
                <a:cubicBezTo>
                  <a:pt x="3262109" y="113760"/>
                  <a:pt x="3282664" y="89986"/>
                  <a:pt x="3309938" y="82347"/>
                </a:cubicBezTo>
                <a:lnTo>
                  <a:pt x="3292672" y="0"/>
                </a:lnTo>
                <a:lnTo>
                  <a:pt x="3061494" y="0"/>
                </a:lnTo>
                <a:lnTo>
                  <a:pt x="3059310" y="82150"/>
                </a:lnTo>
                <a:cubicBezTo>
                  <a:pt x="3086977" y="89516"/>
                  <a:pt x="3107760" y="113481"/>
                  <a:pt x="3107728" y="143466"/>
                </a:cubicBezTo>
                <a:cubicBezTo>
                  <a:pt x="3107728" y="179235"/>
                  <a:pt x="3078804" y="208356"/>
                  <a:pt x="3043034" y="208356"/>
                </a:cubicBezTo>
                <a:cubicBezTo>
                  <a:pt x="3007271" y="208356"/>
                  <a:pt x="2978112" y="179235"/>
                  <a:pt x="2978150" y="143466"/>
                </a:cubicBezTo>
                <a:cubicBezTo>
                  <a:pt x="2978150" y="117100"/>
                  <a:pt x="2994228" y="94831"/>
                  <a:pt x="3016840" y="84728"/>
                </a:cubicBezTo>
                <a:lnTo>
                  <a:pt x="3019025" y="0"/>
                </a:lnTo>
                <a:lnTo>
                  <a:pt x="2775344" y="0"/>
                </a:lnTo>
                <a:lnTo>
                  <a:pt x="2772963" y="81553"/>
                </a:lnTo>
                <a:cubicBezTo>
                  <a:pt x="2801836" y="88075"/>
                  <a:pt x="2823763" y="112624"/>
                  <a:pt x="2823763" y="143466"/>
                </a:cubicBezTo>
                <a:cubicBezTo>
                  <a:pt x="2823763" y="179235"/>
                  <a:pt x="2794838" y="208356"/>
                  <a:pt x="2759075" y="208356"/>
                </a:cubicBezTo>
                <a:cubicBezTo>
                  <a:pt x="2723306" y="208356"/>
                  <a:pt x="2694185" y="179235"/>
                  <a:pt x="2694185" y="143466"/>
                </a:cubicBezTo>
                <a:cubicBezTo>
                  <a:pt x="2694185" y="118186"/>
                  <a:pt x="2709177" y="96984"/>
                  <a:pt x="2730297" y="86316"/>
                </a:cubicBezTo>
                <a:lnTo>
                  <a:pt x="2732678" y="0"/>
                </a:lnTo>
                <a:lnTo>
                  <a:pt x="2510231" y="0"/>
                </a:lnTo>
                <a:lnTo>
                  <a:pt x="2502891" y="85725"/>
                </a:lnTo>
                <a:cubicBezTo>
                  <a:pt x="2524582" y="96183"/>
                  <a:pt x="2539797" y="117774"/>
                  <a:pt x="2539797" y="143466"/>
                </a:cubicBezTo>
                <a:cubicBezTo>
                  <a:pt x="2539797" y="179235"/>
                  <a:pt x="2510873" y="208356"/>
                  <a:pt x="2475109" y="208356"/>
                </a:cubicBezTo>
                <a:cubicBezTo>
                  <a:pt x="2439340" y="208356"/>
                  <a:pt x="2410416" y="179235"/>
                  <a:pt x="2410416" y="143466"/>
                </a:cubicBezTo>
                <a:cubicBezTo>
                  <a:pt x="2410416" y="112840"/>
                  <a:pt x="2432056" y="88494"/>
                  <a:pt x="2460625" y="81756"/>
                </a:cubicBezTo>
                <a:lnTo>
                  <a:pt x="2467566" y="0"/>
                </a:lnTo>
                <a:lnTo>
                  <a:pt x="2212378" y="0"/>
                </a:lnTo>
                <a:lnTo>
                  <a:pt x="2210194" y="82747"/>
                </a:lnTo>
                <a:cubicBezTo>
                  <a:pt x="2236477" y="90996"/>
                  <a:pt x="2255812" y="114465"/>
                  <a:pt x="2255838" y="143466"/>
                </a:cubicBezTo>
                <a:cubicBezTo>
                  <a:pt x="2255838" y="179235"/>
                  <a:pt x="2226907" y="208356"/>
                  <a:pt x="2191144" y="208356"/>
                </a:cubicBezTo>
                <a:cubicBezTo>
                  <a:pt x="2155381" y="208356"/>
                  <a:pt x="2126456" y="179235"/>
                  <a:pt x="2126456" y="143466"/>
                </a:cubicBezTo>
                <a:cubicBezTo>
                  <a:pt x="2126456" y="116142"/>
                  <a:pt x="2143392" y="93059"/>
                  <a:pt x="2167331" y="83541"/>
                </a:cubicBezTo>
                <a:lnTo>
                  <a:pt x="2169516" y="0"/>
                </a:lnTo>
                <a:lnTo>
                  <a:pt x="1898847" y="0"/>
                </a:lnTo>
                <a:lnTo>
                  <a:pt x="1915712" y="80563"/>
                </a:lnTo>
                <a:cubicBezTo>
                  <a:pt x="1947253" y="84912"/>
                  <a:pt x="1971846" y="110725"/>
                  <a:pt x="1971872" y="143466"/>
                </a:cubicBezTo>
                <a:cubicBezTo>
                  <a:pt x="1971872" y="179235"/>
                  <a:pt x="1942948" y="208356"/>
                  <a:pt x="1907178" y="208356"/>
                </a:cubicBezTo>
                <a:cubicBezTo>
                  <a:pt x="1871415" y="208356"/>
                  <a:pt x="1842491" y="179235"/>
                  <a:pt x="1842491" y="143466"/>
                </a:cubicBezTo>
                <a:cubicBezTo>
                  <a:pt x="1842491" y="120085"/>
                  <a:pt x="1855464" y="100679"/>
                  <a:pt x="1874044" y="89294"/>
                </a:cubicBezTo>
                <a:lnTo>
                  <a:pt x="1855387" y="0"/>
                </a:lnTo>
                <a:lnTo>
                  <a:pt x="1615872" y="0"/>
                </a:lnTo>
                <a:lnTo>
                  <a:pt x="1632744" y="80759"/>
                </a:lnTo>
                <a:cubicBezTo>
                  <a:pt x="1663783" y="85547"/>
                  <a:pt x="1687906" y="111093"/>
                  <a:pt x="1687906" y="143466"/>
                </a:cubicBezTo>
                <a:cubicBezTo>
                  <a:pt x="1687906" y="179235"/>
                  <a:pt x="1658982" y="208356"/>
                  <a:pt x="1623219" y="208356"/>
                </a:cubicBezTo>
                <a:cubicBezTo>
                  <a:pt x="1587449" y="208356"/>
                  <a:pt x="1558506" y="179235"/>
                  <a:pt x="1558525" y="143466"/>
                </a:cubicBezTo>
                <a:cubicBezTo>
                  <a:pt x="1558525" y="119729"/>
                  <a:pt x="1571822" y="99987"/>
                  <a:pt x="1590872" y="88697"/>
                </a:cubicBezTo>
                <a:lnTo>
                  <a:pt x="1572419" y="0"/>
                </a:lnTo>
                <a:lnTo>
                  <a:pt x="1359891" y="0"/>
                </a:lnTo>
                <a:lnTo>
                  <a:pt x="1357706" y="82550"/>
                </a:lnTo>
                <a:cubicBezTo>
                  <a:pt x="1384294" y="90608"/>
                  <a:pt x="1404163" y="114237"/>
                  <a:pt x="1404144" y="143466"/>
                </a:cubicBezTo>
                <a:cubicBezTo>
                  <a:pt x="1404144" y="179235"/>
                  <a:pt x="1375016" y="208356"/>
                  <a:pt x="1339253" y="208356"/>
                </a:cubicBezTo>
                <a:cubicBezTo>
                  <a:pt x="1303484" y="208356"/>
                  <a:pt x="1274559" y="179235"/>
                  <a:pt x="1274559" y="143466"/>
                </a:cubicBezTo>
                <a:cubicBezTo>
                  <a:pt x="1274559" y="116294"/>
                  <a:pt x="1291311" y="93345"/>
                  <a:pt x="1315041" y="83738"/>
                </a:cubicBezTo>
                <a:lnTo>
                  <a:pt x="1317225" y="0"/>
                </a:lnTo>
                <a:lnTo>
                  <a:pt x="1073544" y="0"/>
                </a:lnTo>
                <a:lnTo>
                  <a:pt x="1071359" y="82150"/>
                </a:lnTo>
                <a:cubicBezTo>
                  <a:pt x="1099128" y="89452"/>
                  <a:pt x="1120197" y="113411"/>
                  <a:pt x="1120178" y="143466"/>
                </a:cubicBezTo>
                <a:cubicBezTo>
                  <a:pt x="1120178" y="179235"/>
                  <a:pt x="1091051" y="208356"/>
                  <a:pt x="1055287" y="208356"/>
                </a:cubicBezTo>
                <a:cubicBezTo>
                  <a:pt x="1019524" y="208356"/>
                  <a:pt x="990575" y="179235"/>
                  <a:pt x="990600" y="143466"/>
                </a:cubicBezTo>
                <a:cubicBezTo>
                  <a:pt x="990600" y="117323"/>
                  <a:pt x="1006189" y="95155"/>
                  <a:pt x="1028497" y="84931"/>
                </a:cubicBezTo>
                <a:lnTo>
                  <a:pt x="1030681" y="0"/>
                </a:lnTo>
                <a:lnTo>
                  <a:pt x="808038" y="0"/>
                </a:lnTo>
                <a:lnTo>
                  <a:pt x="800691" y="86716"/>
                </a:lnTo>
                <a:cubicBezTo>
                  <a:pt x="821468" y="97498"/>
                  <a:pt x="836225" y="118447"/>
                  <a:pt x="836212" y="143466"/>
                </a:cubicBezTo>
                <a:cubicBezTo>
                  <a:pt x="836212" y="179235"/>
                  <a:pt x="807091" y="208356"/>
                  <a:pt x="771322" y="208356"/>
                </a:cubicBezTo>
                <a:cubicBezTo>
                  <a:pt x="735559" y="208356"/>
                  <a:pt x="706634" y="179235"/>
                  <a:pt x="706634" y="143466"/>
                </a:cubicBezTo>
                <a:cubicBezTo>
                  <a:pt x="706634" y="112274"/>
                  <a:pt x="729056" y="87503"/>
                  <a:pt x="758425" y="81356"/>
                </a:cubicBezTo>
                <a:lnTo>
                  <a:pt x="765175" y="0"/>
                </a:lnTo>
                <a:lnTo>
                  <a:pt x="510381" y="0"/>
                </a:lnTo>
                <a:lnTo>
                  <a:pt x="508197" y="83141"/>
                </a:lnTo>
                <a:cubicBezTo>
                  <a:pt x="533584" y="91904"/>
                  <a:pt x="552247" y="115113"/>
                  <a:pt x="552247" y="143466"/>
                </a:cubicBezTo>
                <a:cubicBezTo>
                  <a:pt x="552247" y="179235"/>
                  <a:pt x="523126" y="208356"/>
                  <a:pt x="487363" y="208356"/>
                </a:cubicBezTo>
                <a:cubicBezTo>
                  <a:pt x="451593" y="208356"/>
                  <a:pt x="422669" y="179235"/>
                  <a:pt x="422669" y="143466"/>
                </a:cubicBezTo>
                <a:cubicBezTo>
                  <a:pt x="422669" y="115437"/>
                  <a:pt x="440614" y="92158"/>
                  <a:pt x="465531" y="83141"/>
                </a:cubicBezTo>
                <a:lnTo>
                  <a:pt x="467716" y="0"/>
                </a:lnTo>
                <a:lnTo>
                  <a:pt x="199428" y="0"/>
                </a:lnTo>
                <a:lnTo>
                  <a:pt x="216294" y="81356"/>
                </a:lnTo>
                <a:cubicBezTo>
                  <a:pt x="245758" y="87433"/>
                  <a:pt x="268300" y="112192"/>
                  <a:pt x="268288" y="143466"/>
                </a:cubicBezTo>
                <a:cubicBezTo>
                  <a:pt x="268288" y="179235"/>
                  <a:pt x="239357" y="208356"/>
                  <a:pt x="203594" y="208356"/>
                </a:cubicBezTo>
                <a:cubicBezTo>
                  <a:pt x="167830" y="208356"/>
                  <a:pt x="138703" y="179235"/>
                  <a:pt x="138703" y="143466"/>
                </a:cubicBezTo>
                <a:cubicBezTo>
                  <a:pt x="138703" y="118453"/>
                  <a:pt x="153270" y="97504"/>
                  <a:pt x="174028" y="86716"/>
                </a:cubicBezTo>
                <a:lnTo>
                  <a:pt x="15577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7"/>
          <p:cNvGrpSpPr/>
          <p:nvPr/>
        </p:nvGrpSpPr>
        <p:grpSpPr>
          <a:xfrm>
            <a:off x="888435" y="1064858"/>
            <a:ext cx="10666076" cy="4869415"/>
            <a:chOff x="926458" y="1426165"/>
            <a:chExt cx="9078284" cy="4144536"/>
          </a:xfrm>
        </p:grpSpPr>
        <p:sp>
          <p:nvSpPr>
            <p:cNvPr id="442" name="Google Shape;442;p7"/>
            <p:cNvSpPr/>
            <p:nvPr/>
          </p:nvSpPr>
          <p:spPr>
            <a:xfrm>
              <a:off x="926458" y="1426165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926458" y="3372491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926458" y="2399328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926458" y="4345654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926458" y="1912747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926458" y="3859072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926458" y="2885909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926458" y="4832235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926458" y="5318817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926458" y="1669453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926458" y="3615778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926458" y="2642616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926458" y="4588941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926458" y="2156034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926458" y="4102360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926458" y="3129197"/>
              <a:ext cx="9078284" cy="8597"/>
            </a:xfrm>
            <a:custGeom>
              <a:avLst/>
              <a:gdLst/>
              <a:ahLst/>
              <a:cxnLst/>
              <a:rect l="l" t="t" r="r" b="b"/>
              <a:pathLst>
                <a:path w="9078284" h="8597" extrusionOk="0">
                  <a:moveTo>
                    <a:pt x="0" y="8598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926458" y="5075529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1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926458" y="5562110"/>
              <a:ext cx="9078284" cy="8591"/>
            </a:xfrm>
            <a:custGeom>
              <a:avLst/>
              <a:gdLst/>
              <a:ahLst/>
              <a:cxnLst/>
              <a:rect l="l" t="t" r="r" b="b"/>
              <a:pathLst>
                <a:path w="9078284" h="8591" extrusionOk="0">
                  <a:moveTo>
                    <a:pt x="0" y="8592"/>
                  </a:moveTo>
                  <a:lnTo>
                    <a:pt x="9078284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7"/>
          <p:cNvGrpSpPr/>
          <p:nvPr/>
        </p:nvGrpSpPr>
        <p:grpSpPr>
          <a:xfrm>
            <a:off x="731151" y="258499"/>
            <a:ext cx="3639887" cy="4618301"/>
            <a:chOff x="8538424" y="335090"/>
            <a:chExt cx="1297863" cy="2408410"/>
          </a:xfrm>
        </p:grpSpPr>
        <p:sp>
          <p:nvSpPr>
            <p:cNvPr id="461" name="Google Shape;461;p7"/>
            <p:cNvSpPr/>
            <p:nvPr/>
          </p:nvSpPr>
          <p:spPr>
            <a:xfrm>
              <a:off x="8538424" y="459943"/>
              <a:ext cx="1297863" cy="2283557"/>
            </a:xfrm>
            <a:custGeom>
              <a:avLst/>
              <a:gdLst/>
              <a:ahLst/>
              <a:cxnLst/>
              <a:rect l="l" t="t" r="r" b="b"/>
              <a:pathLst>
                <a:path w="1297863" h="2283557" extrusionOk="0">
                  <a:moveTo>
                    <a:pt x="649032" y="0"/>
                  </a:moveTo>
                  <a:cubicBezTo>
                    <a:pt x="300841" y="-1"/>
                    <a:pt x="17481" y="235976"/>
                    <a:pt x="1474" y="532015"/>
                  </a:cubicBezTo>
                  <a:cubicBezTo>
                    <a:pt x="1206" y="537172"/>
                    <a:pt x="804" y="542302"/>
                    <a:pt x="670" y="547499"/>
                  </a:cubicBezTo>
                  <a:lnTo>
                    <a:pt x="670" y="568850"/>
                  </a:lnTo>
                  <a:lnTo>
                    <a:pt x="670" y="1692317"/>
                  </a:lnTo>
                  <a:lnTo>
                    <a:pt x="1942" y="1692317"/>
                  </a:lnTo>
                  <a:cubicBezTo>
                    <a:pt x="1139" y="1703300"/>
                    <a:pt x="0" y="1714237"/>
                    <a:pt x="0" y="1725381"/>
                  </a:cubicBezTo>
                  <a:cubicBezTo>
                    <a:pt x="0" y="2033636"/>
                    <a:pt x="290594" y="2283558"/>
                    <a:pt x="649032" y="2283558"/>
                  </a:cubicBezTo>
                  <a:cubicBezTo>
                    <a:pt x="1007470" y="2283558"/>
                    <a:pt x="1297863" y="2033636"/>
                    <a:pt x="1297863" y="1725381"/>
                  </a:cubicBezTo>
                  <a:cubicBezTo>
                    <a:pt x="1297863" y="1714237"/>
                    <a:pt x="1296725" y="1703300"/>
                    <a:pt x="1295921" y="1692317"/>
                  </a:cubicBezTo>
                  <a:lnTo>
                    <a:pt x="1296792" y="1692317"/>
                  </a:lnTo>
                  <a:lnTo>
                    <a:pt x="1296792" y="575963"/>
                  </a:lnTo>
                  <a:lnTo>
                    <a:pt x="1296792" y="540387"/>
                  </a:lnTo>
                  <a:cubicBezTo>
                    <a:pt x="1296658" y="537588"/>
                    <a:pt x="1296524" y="534801"/>
                    <a:pt x="1296390" y="532015"/>
                  </a:cubicBezTo>
                  <a:cubicBezTo>
                    <a:pt x="1280384" y="235976"/>
                    <a:pt x="997223" y="0"/>
                    <a:pt x="649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2" name="Google Shape;462;p7"/>
            <p:cNvGrpSpPr/>
            <p:nvPr/>
          </p:nvGrpSpPr>
          <p:grpSpPr>
            <a:xfrm>
              <a:off x="8718849" y="808413"/>
              <a:ext cx="922951" cy="1587459"/>
              <a:chOff x="8718849" y="808413"/>
              <a:chExt cx="922951" cy="1587459"/>
            </a:xfrm>
          </p:grpSpPr>
          <p:sp>
            <p:nvSpPr>
              <p:cNvPr id="463" name="Google Shape;463;p7"/>
              <p:cNvSpPr/>
              <p:nvPr/>
            </p:nvSpPr>
            <p:spPr>
              <a:xfrm>
                <a:off x="8718849" y="808413"/>
                <a:ext cx="922951" cy="14854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854" extrusionOk="0">
                    <a:moveTo>
                      <a:pt x="5023" y="0"/>
                    </a:moveTo>
                    <a:cubicBezTo>
                      <a:pt x="2277" y="-20"/>
                      <a:pt x="0" y="2244"/>
                      <a:pt x="0" y="5023"/>
                    </a:cubicBezTo>
                    <a:cubicBezTo>
                      <a:pt x="0" y="7796"/>
                      <a:pt x="2277" y="10026"/>
                      <a:pt x="5023" y="10046"/>
                    </a:cubicBezTo>
                    <a:lnTo>
                      <a:pt x="917927" y="14855"/>
                    </a:lnTo>
                    <a:cubicBezTo>
                      <a:pt x="920740" y="14868"/>
                      <a:pt x="922950" y="12604"/>
                      <a:pt x="922950" y="9832"/>
                    </a:cubicBezTo>
                    <a:cubicBezTo>
                      <a:pt x="923017" y="7059"/>
                      <a:pt x="920740" y="4822"/>
                      <a:pt x="917927" y="4809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8718849" y="1033187"/>
                <a:ext cx="922951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53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3"/>
                      <a:pt x="5023" y="10046"/>
                    </a:cubicBezTo>
                    <a:lnTo>
                      <a:pt x="917927" y="14654"/>
                    </a:lnTo>
                    <a:cubicBezTo>
                      <a:pt x="920740" y="14667"/>
                      <a:pt x="922950" y="12403"/>
                      <a:pt x="922950" y="9631"/>
                    </a:cubicBezTo>
                    <a:cubicBezTo>
                      <a:pt x="923017" y="6851"/>
                      <a:pt x="920740" y="4621"/>
                      <a:pt x="917927" y="4608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8718849" y="1257753"/>
                <a:ext cx="922951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53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3"/>
                      <a:pt x="5023" y="10046"/>
                    </a:cubicBezTo>
                    <a:lnTo>
                      <a:pt x="917927" y="14654"/>
                    </a:lnTo>
                    <a:cubicBezTo>
                      <a:pt x="920740" y="14667"/>
                      <a:pt x="922950" y="12611"/>
                      <a:pt x="922950" y="9838"/>
                    </a:cubicBezTo>
                    <a:cubicBezTo>
                      <a:pt x="923017" y="7066"/>
                      <a:pt x="920740" y="4621"/>
                      <a:pt x="917927" y="4608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8718849" y="1482533"/>
                <a:ext cx="922951" cy="14647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47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3"/>
                      <a:pt x="5023" y="10046"/>
                    </a:cubicBezTo>
                    <a:lnTo>
                      <a:pt x="917927" y="14647"/>
                    </a:lnTo>
                    <a:cubicBezTo>
                      <a:pt x="920740" y="14660"/>
                      <a:pt x="922950" y="12397"/>
                      <a:pt x="922950" y="9624"/>
                    </a:cubicBezTo>
                    <a:cubicBezTo>
                      <a:pt x="923017" y="6851"/>
                      <a:pt x="920740" y="4614"/>
                      <a:pt x="917927" y="4601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8718849" y="1707099"/>
                <a:ext cx="922951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53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3"/>
                      <a:pt x="5023" y="10046"/>
                    </a:cubicBezTo>
                    <a:lnTo>
                      <a:pt x="917927" y="14654"/>
                    </a:lnTo>
                    <a:cubicBezTo>
                      <a:pt x="920740" y="14667"/>
                      <a:pt x="922950" y="12403"/>
                      <a:pt x="922950" y="9631"/>
                    </a:cubicBezTo>
                    <a:cubicBezTo>
                      <a:pt x="923017" y="6851"/>
                      <a:pt x="920740" y="4621"/>
                      <a:pt x="917927" y="4608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8718849" y="1931879"/>
                <a:ext cx="922951" cy="14647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47" extrusionOk="0">
                    <a:moveTo>
                      <a:pt x="5023" y="0"/>
                    </a:moveTo>
                    <a:cubicBezTo>
                      <a:pt x="2277" y="-20"/>
                      <a:pt x="0" y="2036"/>
                      <a:pt x="0" y="4809"/>
                    </a:cubicBezTo>
                    <a:cubicBezTo>
                      <a:pt x="0" y="7581"/>
                      <a:pt x="2277" y="10026"/>
                      <a:pt x="5023" y="10046"/>
                    </a:cubicBezTo>
                    <a:lnTo>
                      <a:pt x="917927" y="14647"/>
                    </a:lnTo>
                    <a:cubicBezTo>
                      <a:pt x="920740" y="14660"/>
                      <a:pt x="922950" y="12397"/>
                      <a:pt x="922950" y="9624"/>
                    </a:cubicBezTo>
                    <a:cubicBezTo>
                      <a:pt x="923017" y="6851"/>
                      <a:pt x="920740" y="4615"/>
                      <a:pt x="917927" y="4601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718849" y="2156445"/>
                <a:ext cx="922951" cy="14646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46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2"/>
                      <a:pt x="5023" y="10046"/>
                    </a:cubicBezTo>
                    <a:lnTo>
                      <a:pt x="917927" y="14647"/>
                    </a:lnTo>
                    <a:cubicBezTo>
                      <a:pt x="920740" y="14660"/>
                      <a:pt x="922950" y="12403"/>
                      <a:pt x="922950" y="9624"/>
                    </a:cubicBezTo>
                    <a:cubicBezTo>
                      <a:pt x="923017" y="6851"/>
                      <a:pt x="920740" y="4614"/>
                      <a:pt x="917927" y="4601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8718849" y="2381219"/>
                <a:ext cx="922951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53" extrusionOk="0">
                    <a:moveTo>
                      <a:pt x="5023" y="0"/>
                    </a:moveTo>
                    <a:cubicBezTo>
                      <a:pt x="2277" y="-13"/>
                      <a:pt x="0" y="2043"/>
                      <a:pt x="0" y="4815"/>
                    </a:cubicBezTo>
                    <a:cubicBezTo>
                      <a:pt x="0" y="7588"/>
                      <a:pt x="2277" y="10033"/>
                      <a:pt x="5023" y="10046"/>
                    </a:cubicBezTo>
                    <a:lnTo>
                      <a:pt x="917927" y="14654"/>
                    </a:lnTo>
                    <a:cubicBezTo>
                      <a:pt x="920740" y="14667"/>
                      <a:pt x="922950" y="12404"/>
                      <a:pt x="922950" y="9631"/>
                    </a:cubicBezTo>
                    <a:cubicBezTo>
                      <a:pt x="923017" y="6858"/>
                      <a:pt x="920740" y="4621"/>
                      <a:pt x="917927" y="4608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7"/>
            <p:cNvSpPr/>
            <p:nvPr/>
          </p:nvSpPr>
          <p:spPr>
            <a:xfrm>
              <a:off x="8991896" y="335090"/>
              <a:ext cx="232259" cy="531154"/>
            </a:xfrm>
            <a:custGeom>
              <a:avLst/>
              <a:gdLst/>
              <a:ahLst/>
              <a:cxnLst/>
              <a:rect l="l" t="t" r="r" b="b"/>
              <a:pathLst>
                <a:path w="292419" h="423382" extrusionOk="0">
                  <a:moveTo>
                    <a:pt x="90012" y="56"/>
                  </a:moveTo>
                  <a:cubicBezTo>
                    <a:pt x="77958" y="-370"/>
                    <a:pt x="65902" y="1642"/>
                    <a:pt x="54182" y="6543"/>
                  </a:cubicBezTo>
                  <a:cubicBezTo>
                    <a:pt x="7502" y="26147"/>
                    <a:pt x="-12791" y="83178"/>
                    <a:pt x="8373" y="133582"/>
                  </a:cubicBezTo>
                  <a:cubicBezTo>
                    <a:pt x="10047" y="137563"/>
                    <a:pt x="13128" y="140537"/>
                    <a:pt x="15271" y="144256"/>
                  </a:cubicBezTo>
                  <a:cubicBezTo>
                    <a:pt x="23174" y="142318"/>
                    <a:pt x="31344" y="140917"/>
                    <a:pt x="39314" y="139233"/>
                  </a:cubicBezTo>
                  <a:cubicBezTo>
                    <a:pt x="36100" y="134480"/>
                    <a:pt x="32416" y="130044"/>
                    <a:pt x="30139" y="124582"/>
                  </a:cubicBezTo>
                  <a:cubicBezTo>
                    <a:pt x="13797" y="85672"/>
                    <a:pt x="28933" y="42695"/>
                    <a:pt x="63223" y="28309"/>
                  </a:cubicBezTo>
                  <a:cubicBezTo>
                    <a:pt x="97446" y="13924"/>
                    <a:pt x="138768" y="33139"/>
                    <a:pt x="155110" y="72051"/>
                  </a:cubicBezTo>
                  <a:cubicBezTo>
                    <a:pt x="155378" y="72745"/>
                    <a:pt x="169643" y="107370"/>
                    <a:pt x="176206" y="123327"/>
                  </a:cubicBezTo>
                  <a:cubicBezTo>
                    <a:pt x="204535" y="191873"/>
                    <a:pt x="267289" y="343657"/>
                    <a:pt x="267289" y="343497"/>
                  </a:cubicBezTo>
                  <a:cubicBezTo>
                    <a:pt x="273049" y="365544"/>
                    <a:pt x="262601" y="387853"/>
                    <a:pt x="242175" y="396452"/>
                  </a:cubicBezTo>
                  <a:cubicBezTo>
                    <a:pt x="219069" y="406123"/>
                    <a:pt x="192815" y="395240"/>
                    <a:pt x="183104" y="372174"/>
                  </a:cubicBezTo>
                  <a:lnTo>
                    <a:pt x="84521" y="131071"/>
                  </a:lnTo>
                  <a:lnTo>
                    <a:pt x="75747" y="109305"/>
                  </a:lnTo>
                  <a:cubicBezTo>
                    <a:pt x="73336" y="103312"/>
                    <a:pt x="66438" y="100369"/>
                    <a:pt x="60478" y="102816"/>
                  </a:cubicBezTo>
                  <a:cubicBezTo>
                    <a:pt x="54517" y="105264"/>
                    <a:pt x="51570" y="112102"/>
                    <a:pt x="53981" y="118095"/>
                  </a:cubicBezTo>
                  <a:lnTo>
                    <a:pt x="60678" y="134628"/>
                  </a:lnTo>
                  <a:lnTo>
                    <a:pt x="161338" y="381169"/>
                  </a:lnTo>
                  <a:cubicBezTo>
                    <a:pt x="176072" y="416283"/>
                    <a:pt x="216390" y="432691"/>
                    <a:pt x="251350" y="418004"/>
                  </a:cubicBezTo>
                  <a:cubicBezTo>
                    <a:pt x="282827" y="404803"/>
                    <a:pt x="298766" y="370554"/>
                    <a:pt x="290059" y="337429"/>
                  </a:cubicBezTo>
                  <a:cubicBezTo>
                    <a:pt x="289725" y="336177"/>
                    <a:pt x="232396" y="198056"/>
                    <a:pt x="201321" y="123118"/>
                  </a:cubicBezTo>
                  <a:cubicBezTo>
                    <a:pt x="192615" y="102136"/>
                    <a:pt x="177546" y="65180"/>
                    <a:pt x="176608" y="63051"/>
                  </a:cubicBezTo>
                  <a:cubicBezTo>
                    <a:pt x="160736" y="25249"/>
                    <a:pt x="126111" y="1333"/>
                    <a:pt x="90012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7"/>
          <p:cNvSpPr/>
          <p:nvPr/>
        </p:nvSpPr>
        <p:spPr>
          <a:xfrm>
            <a:off x="10632718" y="48625"/>
            <a:ext cx="1408984" cy="1228400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"/>
          <p:cNvSpPr txBox="1">
            <a:spLocks noGrp="1"/>
          </p:cNvSpPr>
          <p:nvPr>
            <p:ph type="title"/>
          </p:nvPr>
        </p:nvSpPr>
        <p:spPr>
          <a:xfrm>
            <a:off x="711200" y="880500"/>
            <a:ext cx="3659837" cy="394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 dirty="0"/>
          </a:p>
        </p:txBody>
      </p:sp>
      <p:sp>
        <p:nvSpPr>
          <p:cNvPr id="474" name="Google Shape;474;p7"/>
          <p:cNvSpPr txBox="1">
            <a:spLocks noGrp="1"/>
          </p:cNvSpPr>
          <p:nvPr>
            <p:ph type="subTitle" idx="1"/>
          </p:nvPr>
        </p:nvSpPr>
        <p:spPr>
          <a:xfrm>
            <a:off x="4371150" y="1445317"/>
            <a:ext cx="3354300" cy="66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5" name="Google Shape;475;p7"/>
          <p:cNvSpPr txBox="1">
            <a:spLocks noGrp="1"/>
          </p:cNvSpPr>
          <p:nvPr>
            <p:ph type="body" idx="2"/>
          </p:nvPr>
        </p:nvSpPr>
        <p:spPr>
          <a:xfrm>
            <a:off x="4371180" y="2111670"/>
            <a:ext cx="3354300" cy="120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6" name="Google Shape;476;p7"/>
          <p:cNvSpPr txBox="1">
            <a:spLocks noGrp="1"/>
          </p:cNvSpPr>
          <p:nvPr>
            <p:ph type="subTitle" idx="3"/>
          </p:nvPr>
        </p:nvSpPr>
        <p:spPr>
          <a:xfrm>
            <a:off x="7974263" y="1445317"/>
            <a:ext cx="3354300" cy="66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7" name="Google Shape;477;p7"/>
          <p:cNvSpPr txBox="1">
            <a:spLocks noGrp="1"/>
          </p:cNvSpPr>
          <p:nvPr>
            <p:ph type="body" idx="4"/>
          </p:nvPr>
        </p:nvSpPr>
        <p:spPr>
          <a:xfrm>
            <a:off x="7974299" y="2111670"/>
            <a:ext cx="3354300" cy="120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5"/>
          </p:nvPr>
        </p:nvSpPr>
        <p:spPr>
          <a:xfrm>
            <a:off x="4371080" y="3736793"/>
            <a:ext cx="3354300" cy="66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" name="Google Shape;479;p7"/>
          <p:cNvSpPr txBox="1">
            <a:spLocks noGrp="1"/>
          </p:cNvSpPr>
          <p:nvPr>
            <p:ph type="body" idx="6"/>
          </p:nvPr>
        </p:nvSpPr>
        <p:spPr>
          <a:xfrm>
            <a:off x="4371122" y="4403146"/>
            <a:ext cx="3354300" cy="120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80" name="Google Shape;480;p7"/>
          <p:cNvSpPr txBox="1">
            <a:spLocks noGrp="1"/>
          </p:cNvSpPr>
          <p:nvPr>
            <p:ph type="body" idx="7"/>
          </p:nvPr>
        </p:nvSpPr>
        <p:spPr>
          <a:xfrm>
            <a:off x="7974241" y="4403146"/>
            <a:ext cx="3354300" cy="120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81" name="Google Shape;481;p7"/>
          <p:cNvSpPr txBox="1">
            <a:spLocks noGrp="1"/>
          </p:cNvSpPr>
          <p:nvPr>
            <p:ph type="subTitle" idx="8"/>
          </p:nvPr>
        </p:nvSpPr>
        <p:spPr>
          <a:xfrm>
            <a:off x="7974205" y="3736793"/>
            <a:ext cx="3354300" cy="66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51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"/>
          <p:cNvSpPr/>
          <p:nvPr/>
        </p:nvSpPr>
        <p:spPr>
          <a:xfrm>
            <a:off x="8612119" y="281177"/>
            <a:ext cx="2441712" cy="2403749"/>
          </a:xfrm>
          <a:custGeom>
            <a:avLst/>
            <a:gdLst/>
            <a:ahLst/>
            <a:cxnLst/>
            <a:rect l="l" t="t" r="r" b="b"/>
            <a:pathLst>
              <a:path w="1449087" h="1426557" extrusionOk="0">
                <a:moveTo>
                  <a:pt x="0" y="0"/>
                </a:moveTo>
                <a:lnTo>
                  <a:pt x="1449087" y="0"/>
                </a:lnTo>
                <a:lnTo>
                  <a:pt x="1449087" y="1426558"/>
                </a:lnTo>
                <a:lnTo>
                  <a:pt x="0" y="14265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4" name="Google Shape;484;p8"/>
          <p:cNvGrpSpPr/>
          <p:nvPr/>
        </p:nvGrpSpPr>
        <p:grpSpPr>
          <a:xfrm>
            <a:off x="9022706" y="626132"/>
            <a:ext cx="1663236" cy="1496675"/>
            <a:chOff x="8671165" y="3767466"/>
            <a:chExt cx="986440" cy="887655"/>
          </a:xfrm>
        </p:grpSpPr>
        <p:sp>
          <p:nvSpPr>
            <p:cNvPr id="485" name="Google Shape;485;p8"/>
            <p:cNvSpPr/>
            <p:nvPr/>
          </p:nvSpPr>
          <p:spPr>
            <a:xfrm>
              <a:off x="8671165" y="3912736"/>
              <a:ext cx="986440" cy="16060"/>
            </a:xfrm>
            <a:custGeom>
              <a:avLst/>
              <a:gdLst/>
              <a:ahLst/>
              <a:cxnLst/>
              <a:rect l="l" t="t" r="r" b="b"/>
              <a:pathLst>
                <a:path w="986440" h="16060" extrusionOk="0">
                  <a:moveTo>
                    <a:pt x="975457" y="0"/>
                  </a:moveTo>
                  <a:lnTo>
                    <a:pt x="10715" y="214"/>
                  </a:lnTo>
                  <a:cubicBezTo>
                    <a:pt x="4688" y="214"/>
                    <a:pt x="0" y="3858"/>
                    <a:pt x="0" y="8244"/>
                  </a:cubicBezTo>
                  <a:cubicBezTo>
                    <a:pt x="0" y="12631"/>
                    <a:pt x="4688" y="16060"/>
                    <a:pt x="10715" y="16060"/>
                  </a:cubicBezTo>
                  <a:lnTo>
                    <a:pt x="975457" y="16060"/>
                  </a:lnTo>
                  <a:cubicBezTo>
                    <a:pt x="981485" y="16060"/>
                    <a:pt x="986441" y="12417"/>
                    <a:pt x="986441" y="8030"/>
                  </a:cubicBezTo>
                  <a:cubicBezTo>
                    <a:pt x="986441" y="3643"/>
                    <a:pt x="981485" y="0"/>
                    <a:pt x="975457" y="0"/>
                  </a:cubicBez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8671165" y="3767466"/>
              <a:ext cx="669726" cy="16066"/>
            </a:xfrm>
            <a:custGeom>
              <a:avLst/>
              <a:gdLst/>
              <a:ahLst/>
              <a:cxnLst/>
              <a:rect l="l" t="t" r="r" b="b"/>
              <a:pathLst>
                <a:path w="669726" h="16066" extrusionOk="0">
                  <a:moveTo>
                    <a:pt x="662293" y="0"/>
                  </a:moveTo>
                  <a:lnTo>
                    <a:pt x="7300" y="221"/>
                  </a:lnTo>
                  <a:cubicBezTo>
                    <a:pt x="3215" y="221"/>
                    <a:pt x="0" y="3864"/>
                    <a:pt x="0" y="8251"/>
                  </a:cubicBezTo>
                  <a:cubicBezTo>
                    <a:pt x="0" y="12637"/>
                    <a:pt x="3215" y="16067"/>
                    <a:pt x="7300" y="16067"/>
                  </a:cubicBezTo>
                  <a:lnTo>
                    <a:pt x="662293" y="16067"/>
                  </a:lnTo>
                  <a:cubicBezTo>
                    <a:pt x="666378" y="16067"/>
                    <a:pt x="669727" y="12423"/>
                    <a:pt x="669727" y="8036"/>
                  </a:cubicBezTo>
                  <a:cubicBezTo>
                    <a:pt x="669727" y="3643"/>
                    <a:pt x="666378" y="0"/>
                    <a:pt x="662293" y="0"/>
                  </a:cubicBez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671165" y="4058107"/>
              <a:ext cx="986440" cy="15845"/>
            </a:xfrm>
            <a:custGeom>
              <a:avLst/>
              <a:gdLst/>
              <a:ahLst/>
              <a:cxnLst/>
              <a:rect l="l" t="t" r="r" b="b"/>
              <a:pathLst>
                <a:path w="986440" h="15845" extrusionOk="0">
                  <a:moveTo>
                    <a:pt x="10715" y="0"/>
                  </a:moveTo>
                  <a:cubicBezTo>
                    <a:pt x="4688" y="0"/>
                    <a:pt x="0" y="3643"/>
                    <a:pt x="0" y="8030"/>
                  </a:cubicBezTo>
                  <a:cubicBezTo>
                    <a:pt x="0" y="12423"/>
                    <a:pt x="4688" y="15846"/>
                    <a:pt x="10715" y="15846"/>
                  </a:cubicBezTo>
                  <a:lnTo>
                    <a:pt x="975457" y="15846"/>
                  </a:lnTo>
                  <a:cubicBezTo>
                    <a:pt x="981485" y="15846"/>
                    <a:pt x="986441" y="12203"/>
                    <a:pt x="986441" y="7816"/>
                  </a:cubicBezTo>
                  <a:cubicBezTo>
                    <a:pt x="986441" y="3429"/>
                    <a:pt x="981485" y="0"/>
                    <a:pt x="975457" y="0"/>
                  </a:cubicBezTo>
                  <a:lnTo>
                    <a:pt x="10715" y="0"/>
                  </a:ln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8671165" y="4203264"/>
              <a:ext cx="986440" cy="16066"/>
            </a:xfrm>
            <a:custGeom>
              <a:avLst/>
              <a:gdLst/>
              <a:ahLst/>
              <a:cxnLst/>
              <a:rect l="l" t="t" r="r" b="b"/>
              <a:pathLst>
                <a:path w="986440" h="16066" extrusionOk="0">
                  <a:moveTo>
                    <a:pt x="975457" y="0"/>
                  </a:moveTo>
                  <a:lnTo>
                    <a:pt x="10715" y="221"/>
                  </a:lnTo>
                  <a:cubicBezTo>
                    <a:pt x="4688" y="221"/>
                    <a:pt x="0" y="3643"/>
                    <a:pt x="0" y="8030"/>
                  </a:cubicBezTo>
                  <a:cubicBezTo>
                    <a:pt x="0" y="12423"/>
                    <a:pt x="4688" y="16067"/>
                    <a:pt x="10715" y="16067"/>
                  </a:cubicBezTo>
                  <a:lnTo>
                    <a:pt x="975457" y="15846"/>
                  </a:lnTo>
                  <a:cubicBezTo>
                    <a:pt x="981485" y="15846"/>
                    <a:pt x="986441" y="12423"/>
                    <a:pt x="986441" y="8030"/>
                  </a:cubicBezTo>
                  <a:cubicBezTo>
                    <a:pt x="986441" y="3643"/>
                    <a:pt x="981485" y="0"/>
                    <a:pt x="975457" y="0"/>
                  </a:cubicBez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8671165" y="4348641"/>
              <a:ext cx="986440" cy="15845"/>
            </a:xfrm>
            <a:custGeom>
              <a:avLst/>
              <a:gdLst/>
              <a:ahLst/>
              <a:cxnLst/>
              <a:rect l="l" t="t" r="r" b="b"/>
              <a:pathLst>
                <a:path w="986440" h="15845" extrusionOk="0">
                  <a:moveTo>
                    <a:pt x="10715" y="0"/>
                  </a:moveTo>
                  <a:cubicBezTo>
                    <a:pt x="4688" y="0"/>
                    <a:pt x="0" y="3643"/>
                    <a:pt x="0" y="8030"/>
                  </a:cubicBezTo>
                  <a:cubicBezTo>
                    <a:pt x="0" y="12417"/>
                    <a:pt x="4688" y="15846"/>
                    <a:pt x="10715" y="15846"/>
                  </a:cubicBezTo>
                  <a:lnTo>
                    <a:pt x="975457" y="15846"/>
                  </a:lnTo>
                  <a:cubicBezTo>
                    <a:pt x="981485" y="15846"/>
                    <a:pt x="986441" y="12203"/>
                    <a:pt x="986441" y="7809"/>
                  </a:cubicBezTo>
                  <a:cubicBezTo>
                    <a:pt x="986441" y="3423"/>
                    <a:pt x="981485" y="0"/>
                    <a:pt x="975457" y="0"/>
                  </a:cubicBezTo>
                  <a:lnTo>
                    <a:pt x="10715" y="0"/>
                  </a:ln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8671165" y="4493798"/>
              <a:ext cx="986440" cy="16060"/>
            </a:xfrm>
            <a:custGeom>
              <a:avLst/>
              <a:gdLst/>
              <a:ahLst/>
              <a:cxnLst/>
              <a:rect l="l" t="t" r="r" b="b"/>
              <a:pathLst>
                <a:path w="986440" h="16060" extrusionOk="0">
                  <a:moveTo>
                    <a:pt x="10715" y="0"/>
                  </a:moveTo>
                  <a:cubicBezTo>
                    <a:pt x="4688" y="0"/>
                    <a:pt x="0" y="3643"/>
                    <a:pt x="0" y="8030"/>
                  </a:cubicBezTo>
                  <a:cubicBezTo>
                    <a:pt x="0" y="12417"/>
                    <a:pt x="4688" y="16060"/>
                    <a:pt x="10715" y="16060"/>
                  </a:cubicBezTo>
                  <a:lnTo>
                    <a:pt x="975457" y="15846"/>
                  </a:lnTo>
                  <a:cubicBezTo>
                    <a:pt x="981485" y="15846"/>
                    <a:pt x="986441" y="12417"/>
                    <a:pt x="986441" y="8030"/>
                  </a:cubicBezTo>
                  <a:cubicBezTo>
                    <a:pt x="986441" y="3643"/>
                    <a:pt x="981485" y="0"/>
                    <a:pt x="975457" y="0"/>
                  </a:cubicBezTo>
                  <a:lnTo>
                    <a:pt x="10715" y="0"/>
                  </a:ln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71165" y="4639061"/>
              <a:ext cx="986440" cy="16060"/>
            </a:xfrm>
            <a:custGeom>
              <a:avLst/>
              <a:gdLst/>
              <a:ahLst/>
              <a:cxnLst/>
              <a:rect l="l" t="t" r="r" b="b"/>
              <a:pathLst>
                <a:path w="986440" h="16060" extrusionOk="0">
                  <a:moveTo>
                    <a:pt x="975457" y="0"/>
                  </a:moveTo>
                  <a:lnTo>
                    <a:pt x="10715" y="221"/>
                  </a:lnTo>
                  <a:cubicBezTo>
                    <a:pt x="4688" y="221"/>
                    <a:pt x="0" y="3643"/>
                    <a:pt x="0" y="8030"/>
                  </a:cubicBezTo>
                  <a:cubicBezTo>
                    <a:pt x="0" y="12423"/>
                    <a:pt x="4688" y="16060"/>
                    <a:pt x="10715" y="16060"/>
                  </a:cubicBezTo>
                  <a:lnTo>
                    <a:pt x="975457" y="16060"/>
                  </a:lnTo>
                  <a:cubicBezTo>
                    <a:pt x="981485" y="16060"/>
                    <a:pt x="986441" y="12417"/>
                    <a:pt x="986441" y="8030"/>
                  </a:cubicBezTo>
                  <a:cubicBezTo>
                    <a:pt x="986441" y="3643"/>
                    <a:pt x="981485" y="0"/>
                    <a:pt x="975457" y="0"/>
                  </a:cubicBezTo>
                  <a:close/>
                </a:path>
              </a:pathLst>
            </a:custGeom>
            <a:solidFill>
              <a:srgbClr val="000000">
                <a:alpha val="22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68534" y="2158069"/>
            <a:ext cx="3323627" cy="3318196"/>
            <a:chOff x="1632025" y="2099075"/>
            <a:chExt cx="3922609" cy="3916200"/>
          </a:xfrm>
        </p:grpSpPr>
        <p:sp>
          <p:nvSpPr>
            <p:cNvPr id="493" name="Google Shape;493;p8"/>
            <p:cNvSpPr/>
            <p:nvPr/>
          </p:nvSpPr>
          <p:spPr>
            <a:xfrm>
              <a:off x="1638434" y="2099075"/>
              <a:ext cx="3916200" cy="391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632025" y="2104877"/>
              <a:ext cx="3916200" cy="609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8"/>
          <p:cNvGrpSpPr/>
          <p:nvPr/>
        </p:nvGrpSpPr>
        <p:grpSpPr>
          <a:xfrm rot="1022271">
            <a:off x="186551" y="-241842"/>
            <a:ext cx="2285651" cy="2680219"/>
            <a:chOff x="1367510" y="76523"/>
            <a:chExt cx="2285678" cy="2680250"/>
          </a:xfrm>
        </p:grpSpPr>
        <p:grpSp>
          <p:nvGrpSpPr>
            <p:cNvPr id="496" name="Google Shape;496;p8"/>
            <p:cNvGrpSpPr/>
            <p:nvPr/>
          </p:nvGrpSpPr>
          <p:grpSpPr>
            <a:xfrm>
              <a:off x="1367510" y="76523"/>
              <a:ext cx="2285678" cy="2680250"/>
              <a:chOff x="2577852" y="585768"/>
              <a:chExt cx="1509396" cy="1769960"/>
            </a:xfrm>
          </p:grpSpPr>
          <p:sp>
            <p:nvSpPr>
              <p:cNvPr id="497" name="Google Shape;497;p8"/>
              <p:cNvSpPr/>
              <p:nvPr/>
            </p:nvSpPr>
            <p:spPr>
              <a:xfrm>
                <a:off x="2577852" y="585768"/>
                <a:ext cx="1509396" cy="1769960"/>
              </a:xfrm>
              <a:custGeom>
                <a:avLst/>
                <a:gdLst/>
                <a:ahLst/>
                <a:cxnLst/>
                <a:rect l="l" t="t" r="r" b="b"/>
                <a:pathLst>
                  <a:path w="1509396" h="1769960" extrusionOk="0">
                    <a:moveTo>
                      <a:pt x="0" y="0"/>
                    </a:moveTo>
                    <a:lnTo>
                      <a:pt x="0" y="1769961"/>
                    </a:lnTo>
                    <a:lnTo>
                      <a:pt x="1509396" y="1769961"/>
                    </a:lnTo>
                    <a:lnTo>
                      <a:pt x="1509396" y="0"/>
                    </a:lnTo>
                    <a:lnTo>
                      <a:pt x="1321250" y="0"/>
                    </a:lnTo>
                    <a:lnTo>
                      <a:pt x="1327733" y="119922"/>
                    </a:lnTo>
                    <a:lnTo>
                      <a:pt x="1327733" y="120130"/>
                    </a:lnTo>
                    <a:cubicBezTo>
                      <a:pt x="1340177" y="125132"/>
                      <a:pt x="1349084" y="137087"/>
                      <a:pt x="1349084" y="151319"/>
                    </a:cubicBezTo>
                    <a:cubicBezTo>
                      <a:pt x="1349084" y="169997"/>
                      <a:pt x="1333861" y="185220"/>
                      <a:pt x="1315176" y="185220"/>
                    </a:cubicBezTo>
                    <a:cubicBezTo>
                      <a:pt x="1296497" y="185220"/>
                      <a:pt x="1281274" y="169997"/>
                      <a:pt x="1281274" y="151319"/>
                    </a:cubicBezTo>
                    <a:cubicBezTo>
                      <a:pt x="1281274" y="138601"/>
                      <a:pt x="1288695" y="128006"/>
                      <a:pt x="1299062" y="122226"/>
                    </a:cubicBezTo>
                    <a:lnTo>
                      <a:pt x="1296758" y="0"/>
                    </a:lnTo>
                    <a:lnTo>
                      <a:pt x="1124518" y="0"/>
                    </a:lnTo>
                    <a:lnTo>
                      <a:pt x="1126192" y="119085"/>
                    </a:lnTo>
                    <a:cubicBezTo>
                      <a:pt x="1141027" y="122668"/>
                      <a:pt x="1152144" y="135379"/>
                      <a:pt x="1152144" y="151319"/>
                    </a:cubicBezTo>
                    <a:cubicBezTo>
                      <a:pt x="1152144" y="169997"/>
                      <a:pt x="1137129" y="185220"/>
                      <a:pt x="1118443" y="185220"/>
                    </a:cubicBezTo>
                    <a:cubicBezTo>
                      <a:pt x="1099765" y="185220"/>
                      <a:pt x="1084542" y="169997"/>
                      <a:pt x="1084542" y="151319"/>
                    </a:cubicBezTo>
                    <a:cubicBezTo>
                      <a:pt x="1084542" y="137944"/>
                      <a:pt x="1092539" y="126673"/>
                      <a:pt x="1103797" y="121181"/>
                    </a:cubicBezTo>
                    <a:lnTo>
                      <a:pt x="1098981" y="0"/>
                    </a:lnTo>
                    <a:lnTo>
                      <a:pt x="928408" y="0"/>
                    </a:lnTo>
                    <a:lnTo>
                      <a:pt x="930920" y="119292"/>
                    </a:lnTo>
                    <a:cubicBezTo>
                      <a:pt x="944964" y="123411"/>
                      <a:pt x="955405" y="135942"/>
                      <a:pt x="955412" y="151319"/>
                    </a:cubicBezTo>
                    <a:cubicBezTo>
                      <a:pt x="955412" y="169997"/>
                      <a:pt x="940397" y="185220"/>
                      <a:pt x="921711" y="185220"/>
                    </a:cubicBezTo>
                    <a:cubicBezTo>
                      <a:pt x="903033" y="185220"/>
                      <a:pt x="887810" y="169997"/>
                      <a:pt x="887810" y="151319"/>
                    </a:cubicBezTo>
                    <a:cubicBezTo>
                      <a:pt x="887810" y="135975"/>
                      <a:pt x="898298" y="123646"/>
                      <a:pt x="912295" y="119507"/>
                    </a:cubicBezTo>
                    <a:lnTo>
                      <a:pt x="913340" y="0"/>
                    </a:lnTo>
                    <a:lnTo>
                      <a:pt x="728750" y="0"/>
                    </a:lnTo>
                    <a:lnTo>
                      <a:pt x="733980" y="119292"/>
                    </a:lnTo>
                    <a:cubicBezTo>
                      <a:pt x="748098" y="123364"/>
                      <a:pt x="758680" y="135888"/>
                      <a:pt x="758680" y="151319"/>
                    </a:cubicBezTo>
                    <a:cubicBezTo>
                      <a:pt x="758680" y="169997"/>
                      <a:pt x="743457" y="185220"/>
                      <a:pt x="724771" y="185220"/>
                    </a:cubicBezTo>
                    <a:cubicBezTo>
                      <a:pt x="706093" y="185220"/>
                      <a:pt x="691078" y="169997"/>
                      <a:pt x="691078" y="151319"/>
                    </a:cubicBezTo>
                    <a:cubicBezTo>
                      <a:pt x="691078" y="137409"/>
                      <a:pt x="699382" y="125541"/>
                      <a:pt x="711377" y="120344"/>
                    </a:cubicBezTo>
                    <a:lnTo>
                      <a:pt x="706776" y="0"/>
                    </a:lnTo>
                    <a:lnTo>
                      <a:pt x="524691" y="0"/>
                    </a:lnTo>
                    <a:lnTo>
                      <a:pt x="532225" y="118455"/>
                    </a:lnTo>
                    <a:cubicBezTo>
                      <a:pt x="548834" y="120605"/>
                      <a:pt x="561947" y="134120"/>
                      <a:pt x="561947" y="151319"/>
                    </a:cubicBezTo>
                    <a:cubicBezTo>
                      <a:pt x="561947" y="169997"/>
                      <a:pt x="546725" y="185220"/>
                      <a:pt x="528039" y="185220"/>
                    </a:cubicBezTo>
                    <a:cubicBezTo>
                      <a:pt x="509361" y="185220"/>
                      <a:pt x="494138" y="169997"/>
                      <a:pt x="494138" y="151319"/>
                    </a:cubicBezTo>
                    <a:cubicBezTo>
                      <a:pt x="494138" y="138333"/>
                      <a:pt x="501819" y="127476"/>
                      <a:pt x="512555" y="121804"/>
                    </a:cubicBezTo>
                    <a:lnTo>
                      <a:pt x="511504" y="0"/>
                    </a:lnTo>
                    <a:lnTo>
                      <a:pt x="340516" y="0"/>
                    </a:lnTo>
                    <a:lnTo>
                      <a:pt x="337375" y="118877"/>
                    </a:lnTo>
                    <a:cubicBezTo>
                      <a:pt x="353046" y="121831"/>
                      <a:pt x="365209" y="134790"/>
                      <a:pt x="365215" y="151319"/>
                    </a:cubicBezTo>
                    <a:cubicBezTo>
                      <a:pt x="365215" y="169997"/>
                      <a:pt x="349992" y="185220"/>
                      <a:pt x="331307" y="185220"/>
                    </a:cubicBezTo>
                    <a:cubicBezTo>
                      <a:pt x="312628" y="185220"/>
                      <a:pt x="297405" y="169997"/>
                      <a:pt x="297405" y="151319"/>
                    </a:cubicBezTo>
                    <a:cubicBezTo>
                      <a:pt x="297405" y="139967"/>
                      <a:pt x="303473" y="130457"/>
                      <a:pt x="312052" y="124315"/>
                    </a:cubicBezTo>
                    <a:lnTo>
                      <a:pt x="314986" y="0"/>
                    </a:lnTo>
                    <a:lnTo>
                      <a:pt x="175803" y="0"/>
                    </a:lnTo>
                    <a:lnTo>
                      <a:pt x="137924" y="118248"/>
                    </a:lnTo>
                    <a:cubicBezTo>
                      <a:pt x="154955" y="120002"/>
                      <a:pt x="168276" y="133819"/>
                      <a:pt x="168269" y="151319"/>
                    </a:cubicBezTo>
                    <a:cubicBezTo>
                      <a:pt x="168269" y="169997"/>
                      <a:pt x="153260" y="185220"/>
                      <a:pt x="134575" y="185220"/>
                    </a:cubicBezTo>
                    <a:cubicBezTo>
                      <a:pt x="115896" y="185220"/>
                      <a:pt x="100673" y="169997"/>
                      <a:pt x="100673" y="151319"/>
                    </a:cubicBezTo>
                    <a:cubicBezTo>
                      <a:pt x="100673" y="139183"/>
                      <a:pt x="107404" y="129030"/>
                      <a:pt x="116995" y="123063"/>
                    </a:cubicBezTo>
                    <a:lnTo>
                      <a:pt x="140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>
                <a:off x="2732386" y="841380"/>
                <a:ext cx="16743" cy="1450379"/>
              </a:xfrm>
              <a:custGeom>
                <a:avLst/>
                <a:gdLst/>
                <a:ahLst/>
                <a:cxnLst/>
                <a:rect l="l" t="t" r="r" b="b"/>
                <a:pathLst>
                  <a:path w="16743" h="1450379" extrusionOk="0">
                    <a:moveTo>
                      <a:pt x="0" y="0"/>
                    </a:moveTo>
                    <a:lnTo>
                      <a:pt x="6075" y="1450380"/>
                    </a:lnTo>
                    <a:lnTo>
                      <a:pt x="16743" y="1450172"/>
                    </a:lnTo>
                    <a:lnTo>
                      <a:pt x="106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8"/>
            <p:cNvGrpSpPr/>
            <p:nvPr/>
          </p:nvGrpSpPr>
          <p:grpSpPr>
            <a:xfrm>
              <a:off x="1458167" y="531943"/>
              <a:ext cx="2104367" cy="2059610"/>
              <a:chOff x="908437" y="1324616"/>
              <a:chExt cx="8760897" cy="1711635"/>
            </a:xfrm>
          </p:grpSpPr>
          <p:sp>
            <p:nvSpPr>
              <p:cNvPr id="500" name="Google Shape;500;p8"/>
              <p:cNvSpPr/>
              <p:nvPr/>
            </p:nvSpPr>
            <p:spPr>
              <a:xfrm>
                <a:off x="908437" y="1324616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908437" y="2297779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8"/>
              <p:cNvSpPr/>
              <p:nvPr/>
            </p:nvSpPr>
            <p:spPr>
              <a:xfrm>
                <a:off x="908437" y="1811197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>
                <a:off x="908437" y="2784360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908437" y="1567910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>
                <a:off x="908437" y="2541073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8"/>
              <p:cNvSpPr/>
              <p:nvPr/>
            </p:nvSpPr>
            <p:spPr>
              <a:xfrm>
                <a:off x="908437" y="2054491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8"/>
              <p:cNvSpPr/>
              <p:nvPr/>
            </p:nvSpPr>
            <p:spPr>
              <a:xfrm>
                <a:off x="908437" y="3027654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8" name="Google Shape;508;p8"/>
          <p:cNvSpPr/>
          <p:nvPr/>
        </p:nvSpPr>
        <p:spPr>
          <a:xfrm>
            <a:off x="813027" y="586946"/>
            <a:ext cx="10671000" cy="5885831"/>
          </a:xfrm>
          <a:custGeom>
            <a:avLst/>
            <a:gdLst/>
            <a:ahLst/>
            <a:cxnLst/>
            <a:rect l="l" t="t" r="r" b="b"/>
            <a:pathLst>
              <a:path w="9401762" h="4894662" extrusionOk="0">
                <a:moveTo>
                  <a:pt x="23614" y="0"/>
                </a:moveTo>
                <a:lnTo>
                  <a:pt x="22820" y="152400"/>
                </a:lnTo>
                <a:lnTo>
                  <a:pt x="94853" y="158750"/>
                </a:lnTo>
                <a:cubicBezTo>
                  <a:pt x="104120" y="143878"/>
                  <a:pt x="119898" y="133452"/>
                  <a:pt x="138706" y="133547"/>
                </a:cubicBezTo>
                <a:cubicBezTo>
                  <a:pt x="167554" y="133687"/>
                  <a:pt x="190840" y="157290"/>
                  <a:pt x="190700" y="186138"/>
                </a:cubicBezTo>
                <a:cubicBezTo>
                  <a:pt x="190560" y="214979"/>
                  <a:pt x="167154" y="238074"/>
                  <a:pt x="138313" y="237928"/>
                </a:cubicBezTo>
                <a:cubicBezTo>
                  <a:pt x="111964" y="237801"/>
                  <a:pt x="91163" y="218059"/>
                  <a:pt x="87709" y="192684"/>
                </a:cubicBezTo>
                <a:lnTo>
                  <a:pt x="22820" y="186931"/>
                </a:lnTo>
                <a:lnTo>
                  <a:pt x="21828" y="404616"/>
                </a:lnTo>
                <a:lnTo>
                  <a:pt x="92273" y="390131"/>
                </a:lnTo>
                <a:cubicBezTo>
                  <a:pt x="101190" y="373869"/>
                  <a:pt x="117868" y="362649"/>
                  <a:pt x="137716" y="362744"/>
                </a:cubicBezTo>
                <a:cubicBezTo>
                  <a:pt x="166564" y="362883"/>
                  <a:pt x="190046" y="386290"/>
                  <a:pt x="189906" y="415131"/>
                </a:cubicBezTo>
                <a:cubicBezTo>
                  <a:pt x="189767" y="443979"/>
                  <a:pt x="165967" y="467068"/>
                  <a:pt x="137119" y="466922"/>
                </a:cubicBezTo>
                <a:cubicBezTo>
                  <a:pt x="112420" y="466808"/>
                  <a:pt x="92838" y="449510"/>
                  <a:pt x="87511" y="426441"/>
                </a:cubicBezTo>
                <a:lnTo>
                  <a:pt x="21629" y="439738"/>
                </a:lnTo>
                <a:lnTo>
                  <a:pt x="20836" y="608413"/>
                </a:lnTo>
                <a:lnTo>
                  <a:pt x="97234" y="610591"/>
                </a:lnTo>
                <a:cubicBezTo>
                  <a:pt x="106871" y="599211"/>
                  <a:pt x="120442" y="591655"/>
                  <a:pt x="136522" y="591744"/>
                </a:cubicBezTo>
                <a:cubicBezTo>
                  <a:pt x="165370" y="591884"/>
                  <a:pt x="188852" y="615283"/>
                  <a:pt x="188712" y="644131"/>
                </a:cubicBezTo>
                <a:cubicBezTo>
                  <a:pt x="188573" y="672973"/>
                  <a:pt x="164970" y="696271"/>
                  <a:pt x="136128" y="696119"/>
                </a:cubicBezTo>
                <a:cubicBezTo>
                  <a:pt x="107621" y="695979"/>
                  <a:pt x="84736" y="673106"/>
                  <a:pt x="84336" y="644722"/>
                </a:cubicBezTo>
                <a:lnTo>
                  <a:pt x="20638" y="642544"/>
                </a:lnTo>
                <a:lnTo>
                  <a:pt x="19645" y="839191"/>
                </a:lnTo>
                <a:lnTo>
                  <a:pt x="94654" y="841572"/>
                </a:lnTo>
                <a:cubicBezTo>
                  <a:pt x="104260" y="829158"/>
                  <a:pt x="118423" y="820655"/>
                  <a:pt x="135334" y="820738"/>
                </a:cubicBezTo>
                <a:cubicBezTo>
                  <a:pt x="164182" y="820877"/>
                  <a:pt x="187665" y="844283"/>
                  <a:pt x="187525" y="873125"/>
                </a:cubicBezTo>
                <a:cubicBezTo>
                  <a:pt x="187385" y="901973"/>
                  <a:pt x="163782" y="925271"/>
                  <a:pt x="134934" y="925119"/>
                </a:cubicBezTo>
                <a:cubicBezTo>
                  <a:pt x="107118" y="924986"/>
                  <a:pt x="85189" y="902938"/>
                  <a:pt x="83741" y="875506"/>
                </a:cubicBezTo>
                <a:lnTo>
                  <a:pt x="19447" y="873525"/>
                </a:lnTo>
                <a:lnTo>
                  <a:pt x="18454" y="1086841"/>
                </a:lnTo>
                <a:lnTo>
                  <a:pt x="91281" y="1074141"/>
                </a:lnTo>
                <a:cubicBezTo>
                  <a:pt x="100644" y="1059758"/>
                  <a:pt x="115900" y="1049465"/>
                  <a:pt x="134344" y="1049534"/>
                </a:cubicBezTo>
                <a:cubicBezTo>
                  <a:pt x="163185" y="1049674"/>
                  <a:pt x="186668" y="1073474"/>
                  <a:pt x="186528" y="1102322"/>
                </a:cubicBezTo>
                <a:cubicBezTo>
                  <a:pt x="186388" y="1131170"/>
                  <a:pt x="162589" y="1154271"/>
                  <a:pt x="133747" y="1154113"/>
                </a:cubicBezTo>
                <a:cubicBezTo>
                  <a:pt x="107967" y="1153992"/>
                  <a:pt x="87683" y="1135037"/>
                  <a:pt x="83542" y="1110456"/>
                </a:cubicBezTo>
                <a:lnTo>
                  <a:pt x="18256" y="1121766"/>
                </a:lnTo>
                <a:lnTo>
                  <a:pt x="17264" y="1311275"/>
                </a:lnTo>
                <a:lnTo>
                  <a:pt x="84336" y="1313263"/>
                </a:lnTo>
                <a:cubicBezTo>
                  <a:pt x="91664" y="1293127"/>
                  <a:pt x="110494" y="1278420"/>
                  <a:pt x="133150" y="1278535"/>
                </a:cubicBezTo>
                <a:cubicBezTo>
                  <a:pt x="161998" y="1278674"/>
                  <a:pt x="185480" y="1302474"/>
                  <a:pt x="185341" y="1331316"/>
                </a:cubicBezTo>
                <a:cubicBezTo>
                  <a:pt x="185201" y="1360164"/>
                  <a:pt x="161598" y="1383265"/>
                  <a:pt x="132756" y="1383113"/>
                </a:cubicBezTo>
                <a:cubicBezTo>
                  <a:pt x="109866" y="1382998"/>
                  <a:pt x="90896" y="1368120"/>
                  <a:pt x="83939" y="1347591"/>
                </a:cubicBezTo>
                <a:lnTo>
                  <a:pt x="17066" y="1345406"/>
                </a:lnTo>
                <a:lnTo>
                  <a:pt x="16272" y="1526978"/>
                </a:lnTo>
                <a:lnTo>
                  <a:pt x="89495" y="1531341"/>
                </a:lnTo>
                <a:cubicBezTo>
                  <a:pt x="98932" y="1517390"/>
                  <a:pt x="113852" y="1507446"/>
                  <a:pt x="131963" y="1507528"/>
                </a:cubicBezTo>
                <a:cubicBezTo>
                  <a:pt x="160804" y="1507668"/>
                  <a:pt x="184287" y="1531468"/>
                  <a:pt x="184147" y="1560316"/>
                </a:cubicBezTo>
                <a:cubicBezTo>
                  <a:pt x="184007" y="1589164"/>
                  <a:pt x="160411" y="1612265"/>
                  <a:pt x="131562" y="1612106"/>
                </a:cubicBezTo>
                <a:cubicBezTo>
                  <a:pt x="104704" y="1611979"/>
                  <a:pt x="83556" y="1591570"/>
                  <a:pt x="80764" y="1565472"/>
                </a:cubicBezTo>
                <a:lnTo>
                  <a:pt x="16073" y="1561306"/>
                </a:lnTo>
                <a:lnTo>
                  <a:pt x="15279" y="1757960"/>
                </a:lnTo>
                <a:lnTo>
                  <a:pt x="88503" y="1760144"/>
                </a:lnTo>
                <a:cubicBezTo>
                  <a:pt x="97951" y="1746263"/>
                  <a:pt x="112914" y="1736636"/>
                  <a:pt x="130966" y="1736725"/>
                </a:cubicBezTo>
                <a:cubicBezTo>
                  <a:pt x="159814" y="1736865"/>
                  <a:pt x="183296" y="1760468"/>
                  <a:pt x="183156" y="1789309"/>
                </a:cubicBezTo>
                <a:cubicBezTo>
                  <a:pt x="183017" y="1818157"/>
                  <a:pt x="159217" y="1841259"/>
                  <a:pt x="130375" y="1841106"/>
                </a:cubicBezTo>
                <a:cubicBezTo>
                  <a:pt x="103459" y="1840973"/>
                  <a:pt x="82491" y="1820443"/>
                  <a:pt x="79772" y="1794275"/>
                </a:cubicBezTo>
                <a:lnTo>
                  <a:pt x="15081" y="1792288"/>
                </a:lnTo>
                <a:lnTo>
                  <a:pt x="14089" y="1988941"/>
                </a:lnTo>
                <a:lnTo>
                  <a:pt x="86122" y="1991125"/>
                </a:lnTo>
                <a:cubicBezTo>
                  <a:pt x="95367" y="1976145"/>
                  <a:pt x="111086" y="1965630"/>
                  <a:pt x="129975" y="1965725"/>
                </a:cubicBezTo>
                <a:cubicBezTo>
                  <a:pt x="158823" y="1965865"/>
                  <a:pt x="182109" y="1989265"/>
                  <a:pt x="181969" y="2018113"/>
                </a:cubicBezTo>
                <a:cubicBezTo>
                  <a:pt x="181829" y="2046954"/>
                  <a:pt x="158226" y="2070252"/>
                  <a:pt x="129378" y="2070100"/>
                </a:cubicBezTo>
                <a:cubicBezTo>
                  <a:pt x="103263" y="2069973"/>
                  <a:pt x="82719" y="2050510"/>
                  <a:pt x="78978" y="2025453"/>
                </a:cubicBezTo>
                <a:lnTo>
                  <a:pt x="13891" y="2023269"/>
                </a:lnTo>
                <a:lnTo>
                  <a:pt x="12898" y="2202460"/>
                </a:lnTo>
                <a:lnTo>
                  <a:pt x="92472" y="2209406"/>
                </a:lnTo>
                <a:cubicBezTo>
                  <a:pt x="101919" y="2200332"/>
                  <a:pt x="114652" y="2194655"/>
                  <a:pt x="128788" y="2194719"/>
                </a:cubicBezTo>
                <a:cubicBezTo>
                  <a:pt x="157629" y="2194859"/>
                  <a:pt x="180915" y="2218265"/>
                  <a:pt x="180775" y="2247106"/>
                </a:cubicBezTo>
                <a:cubicBezTo>
                  <a:pt x="180635" y="2275955"/>
                  <a:pt x="157032" y="2299449"/>
                  <a:pt x="128191" y="2299297"/>
                </a:cubicBezTo>
                <a:cubicBezTo>
                  <a:pt x="99345" y="2299157"/>
                  <a:pt x="76258" y="2275554"/>
                  <a:pt x="76398" y="2246713"/>
                </a:cubicBezTo>
                <a:cubicBezTo>
                  <a:pt x="76405" y="2245290"/>
                  <a:pt x="77074" y="2244122"/>
                  <a:pt x="77192" y="2242744"/>
                </a:cubicBezTo>
                <a:lnTo>
                  <a:pt x="12898" y="2236984"/>
                </a:lnTo>
                <a:lnTo>
                  <a:pt x="11906" y="2442966"/>
                </a:lnTo>
                <a:lnTo>
                  <a:pt x="86519" y="2445150"/>
                </a:lnTo>
                <a:cubicBezTo>
                  <a:pt x="96100" y="2432406"/>
                  <a:pt x="110628" y="2423649"/>
                  <a:pt x="127791" y="2423719"/>
                </a:cubicBezTo>
                <a:cubicBezTo>
                  <a:pt x="156639" y="2423858"/>
                  <a:pt x="179924" y="2447455"/>
                  <a:pt x="179784" y="2476303"/>
                </a:cubicBezTo>
                <a:cubicBezTo>
                  <a:pt x="179645" y="2505151"/>
                  <a:pt x="156042" y="2528449"/>
                  <a:pt x="127200" y="2528291"/>
                </a:cubicBezTo>
                <a:cubicBezTo>
                  <a:pt x="99597" y="2528158"/>
                  <a:pt x="77569" y="2506408"/>
                  <a:pt x="75803" y="2479281"/>
                </a:cubicBezTo>
                <a:lnTo>
                  <a:pt x="11708" y="2477097"/>
                </a:lnTo>
                <a:lnTo>
                  <a:pt x="10517" y="2695975"/>
                </a:lnTo>
                <a:lnTo>
                  <a:pt x="80169" y="2681688"/>
                </a:lnTo>
                <a:cubicBezTo>
                  <a:pt x="88816" y="2664581"/>
                  <a:pt x="106137" y="2652617"/>
                  <a:pt x="126603" y="2652713"/>
                </a:cubicBezTo>
                <a:cubicBezTo>
                  <a:pt x="155451" y="2652852"/>
                  <a:pt x="178730" y="2676455"/>
                  <a:pt x="178591" y="2705297"/>
                </a:cubicBezTo>
                <a:cubicBezTo>
                  <a:pt x="178451" y="2734145"/>
                  <a:pt x="155051" y="2757450"/>
                  <a:pt x="126203" y="2757291"/>
                </a:cubicBezTo>
                <a:cubicBezTo>
                  <a:pt x="101899" y="2757170"/>
                  <a:pt x="82314" y="2740114"/>
                  <a:pt x="76597" y="2717603"/>
                </a:cubicBezTo>
                <a:lnTo>
                  <a:pt x="10319" y="2731097"/>
                </a:lnTo>
                <a:lnTo>
                  <a:pt x="9525" y="2906516"/>
                </a:lnTo>
                <a:lnTo>
                  <a:pt x="80566" y="2908897"/>
                </a:lnTo>
                <a:cubicBezTo>
                  <a:pt x="89574" y="2892959"/>
                  <a:pt x="105809" y="2881630"/>
                  <a:pt x="125409" y="2881713"/>
                </a:cubicBezTo>
                <a:cubicBezTo>
                  <a:pt x="154257" y="2881852"/>
                  <a:pt x="177543" y="2905449"/>
                  <a:pt x="177403" y="2934297"/>
                </a:cubicBezTo>
                <a:cubicBezTo>
                  <a:pt x="177263" y="2963145"/>
                  <a:pt x="153857" y="2986246"/>
                  <a:pt x="125016" y="2986088"/>
                </a:cubicBezTo>
                <a:cubicBezTo>
                  <a:pt x="99411" y="2985967"/>
                  <a:pt x="79155" y="2967164"/>
                  <a:pt x="74811" y="2942831"/>
                </a:cubicBezTo>
                <a:lnTo>
                  <a:pt x="9525" y="2940844"/>
                </a:lnTo>
                <a:lnTo>
                  <a:pt x="8533" y="3137497"/>
                </a:lnTo>
                <a:lnTo>
                  <a:pt x="78184" y="3139681"/>
                </a:lnTo>
                <a:cubicBezTo>
                  <a:pt x="86846" y="3122619"/>
                  <a:pt x="103983" y="3110605"/>
                  <a:pt x="124420" y="3110706"/>
                </a:cubicBezTo>
                <a:cubicBezTo>
                  <a:pt x="153267" y="3110846"/>
                  <a:pt x="176552" y="3134449"/>
                  <a:pt x="176413" y="3163291"/>
                </a:cubicBezTo>
                <a:cubicBezTo>
                  <a:pt x="176273" y="3192139"/>
                  <a:pt x="152670" y="3215247"/>
                  <a:pt x="123825" y="3215088"/>
                </a:cubicBezTo>
                <a:cubicBezTo>
                  <a:pt x="98896" y="3214967"/>
                  <a:pt x="79106" y="3197200"/>
                  <a:pt x="74017" y="3173813"/>
                </a:cubicBezTo>
                <a:lnTo>
                  <a:pt x="8334" y="3171825"/>
                </a:lnTo>
                <a:lnTo>
                  <a:pt x="7541" y="3351410"/>
                </a:lnTo>
                <a:lnTo>
                  <a:pt x="83939" y="3358356"/>
                </a:lnTo>
                <a:cubicBezTo>
                  <a:pt x="93574" y="3347130"/>
                  <a:pt x="107280" y="3339846"/>
                  <a:pt x="123229" y="3339903"/>
                </a:cubicBezTo>
                <a:cubicBezTo>
                  <a:pt x="152073" y="3340043"/>
                  <a:pt x="175358" y="3363443"/>
                  <a:pt x="175219" y="3392291"/>
                </a:cubicBezTo>
                <a:cubicBezTo>
                  <a:pt x="175079" y="3421139"/>
                  <a:pt x="151679" y="3444247"/>
                  <a:pt x="122833" y="3444081"/>
                </a:cubicBezTo>
                <a:cubicBezTo>
                  <a:pt x="93988" y="3443942"/>
                  <a:pt x="70503" y="3420739"/>
                  <a:pt x="70644" y="3391891"/>
                </a:cubicBezTo>
                <a:lnTo>
                  <a:pt x="7342" y="3386138"/>
                </a:lnTo>
                <a:lnTo>
                  <a:pt x="6151" y="3591325"/>
                </a:lnTo>
                <a:lnTo>
                  <a:pt x="78581" y="3593706"/>
                </a:lnTo>
                <a:cubicBezTo>
                  <a:pt x="87892" y="3579044"/>
                  <a:pt x="103383" y="3568834"/>
                  <a:pt x="122039" y="3568897"/>
                </a:cubicBezTo>
                <a:cubicBezTo>
                  <a:pt x="150886" y="3569037"/>
                  <a:pt x="174171" y="3592443"/>
                  <a:pt x="174031" y="3621285"/>
                </a:cubicBezTo>
                <a:cubicBezTo>
                  <a:pt x="173892" y="3650132"/>
                  <a:pt x="150485" y="3673462"/>
                  <a:pt x="121642" y="3673278"/>
                </a:cubicBezTo>
                <a:cubicBezTo>
                  <a:pt x="95295" y="3673151"/>
                  <a:pt x="74494" y="3653212"/>
                  <a:pt x="71041" y="3627838"/>
                </a:cubicBezTo>
                <a:lnTo>
                  <a:pt x="6151" y="3625850"/>
                </a:lnTo>
                <a:lnTo>
                  <a:pt x="5159" y="3842741"/>
                </a:lnTo>
                <a:lnTo>
                  <a:pt x="73223" y="3828853"/>
                </a:lnTo>
                <a:cubicBezTo>
                  <a:pt x="81440" y="3810610"/>
                  <a:pt x="99753" y="3797637"/>
                  <a:pt x="121047" y="3797700"/>
                </a:cubicBezTo>
                <a:cubicBezTo>
                  <a:pt x="149895" y="3797840"/>
                  <a:pt x="173377" y="3821436"/>
                  <a:pt x="173238" y="3850285"/>
                </a:cubicBezTo>
                <a:cubicBezTo>
                  <a:pt x="173098" y="3879132"/>
                  <a:pt x="149298" y="3902437"/>
                  <a:pt x="120451" y="3902272"/>
                </a:cubicBezTo>
                <a:cubicBezTo>
                  <a:pt x="96712" y="3902158"/>
                  <a:pt x="77678" y="3886092"/>
                  <a:pt x="71438" y="3864375"/>
                </a:cubicBezTo>
                <a:lnTo>
                  <a:pt x="4961" y="3877869"/>
                </a:lnTo>
                <a:lnTo>
                  <a:pt x="3969" y="4050310"/>
                </a:lnTo>
                <a:lnTo>
                  <a:pt x="75604" y="4052494"/>
                </a:lnTo>
                <a:cubicBezTo>
                  <a:pt x="84811" y="4037343"/>
                  <a:pt x="100833" y="4026580"/>
                  <a:pt x="119856" y="4026694"/>
                </a:cubicBezTo>
                <a:cubicBezTo>
                  <a:pt x="148701" y="4026833"/>
                  <a:pt x="172183" y="4050633"/>
                  <a:pt x="172044" y="4079481"/>
                </a:cubicBezTo>
                <a:cubicBezTo>
                  <a:pt x="171904" y="4108323"/>
                  <a:pt x="148301" y="4131437"/>
                  <a:pt x="119459" y="4131272"/>
                </a:cubicBezTo>
                <a:cubicBezTo>
                  <a:pt x="93450" y="4131145"/>
                  <a:pt x="72926" y="4111727"/>
                  <a:pt x="69056" y="4086822"/>
                </a:cubicBezTo>
                <a:lnTo>
                  <a:pt x="3770" y="4084835"/>
                </a:lnTo>
                <a:lnTo>
                  <a:pt x="2976" y="4281291"/>
                </a:lnTo>
                <a:lnTo>
                  <a:pt x="73223" y="4283475"/>
                </a:lnTo>
                <a:cubicBezTo>
                  <a:pt x="82140" y="4267213"/>
                  <a:pt x="98812" y="4255618"/>
                  <a:pt x="118666" y="4255694"/>
                </a:cubicBezTo>
                <a:cubicBezTo>
                  <a:pt x="147514" y="4255834"/>
                  <a:pt x="170996" y="4279634"/>
                  <a:pt x="170856" y="4308475"/>
                </a:cubicBezTo>
                <a:cubicBezTo>
                  <a:pt x="170717" y="4337323"/>
                  <a:pt x="147114" y="4360437"/>
                  <a:pt x="118269" y="4360266"/>
                </a:cubicBezTo>
                <a:cubicBezTo>
                  <a:pt x="92948" y="4360145"/>
                  <a:pt x="72927" y="4341736"/>
                  <a:pt x="68263" y="4317803"/>
                </a:cubicBezTo>
                <a:lnTo>
                  <a:pt x="2778" y="4315816"/>
                </a:lnTo>
                <a:lnTo>
                  <a:pt x="1984" y="4495203"/>
                </a:lnTo>
                <a:lnTo>
                  <a:pt x="79375" y="4502150"/>
                </a:lnTo>
                <a:cubicBezTo>
                  <a:pt x="88981" y="4491679"/>
                  <a:pt x="102347" y="4484643"/>
                  <a:pt x="117673" y="4484688"/>
                </a:cubicBezTo>
                <a:cubicBezTo>
                  <a:pt x="146517" y="4484827"/>
                  <a:pt x="169999" y="4508627"/>
                  <a:pt x="169859" y="4537475"/>
                </a:cubicBezTo>
                <a:cubicBezTo>
                  <a:pt x="169720" y="4566317"/>
                  <a:pt x="145920" y="4589456"/>
                  <a:pt x="117078" y="4589266"/>
                </a:cubicBezTo>
                <a:cubicBezTo>
                  <a:pt x="88233" y="4589126"/>
                  <a:pt x="65146" y="4565726"/>
                  <a:pt x="65286" y="4536878"/>
                </a:cubicBezTo>
                <a:cubicBezTo>
                  <a:pt x="65288" y="4536364"/>
                  <a:pt x="65665" y="4535996"/>
                  <a:pt x="65683" y="4535488"/>
                </a:cubicBezTo>
                <a:lnTo>
                  <a:pt x="1786" y="4529735"/>
                </a:lnTo>
                <a:lnTo>
                  <a:pt x="794" y="4735316"/>
                </a:lnTo>
                <a:lnTo>
                  <a:pt x="73819" y="4737697"/>
                </a:lnTo>
                <a:cubicBezTo>
                  <a:pt x="83234" y="4723607"/>
                  <a:pt x="98269" y="4713770"/>
                  <a:pt x="116483" y="4713885"/>
                </a:cubicBezTo>
                <a:cubicBezTo>
                  <a:pt x="145329" y="4714024"/>
                  <a:pt x="168812" y="4737424"/>
                  <a:pt x="168672" y="4766272"/>
                </a:cubicBezTo>
                <a:cubicBezTo>
                  <a:pt x="168532" y="4795120"/>
                  <a:pt x="144929" y="4818457"/>
                  <a:pt x="116086" y="4818260"/>
                </a:cubicBezTo>
                <a:cubicBezTo>
                  <a:pt x="89346" y="4818133"/>
                  <a:pt x="68435" y="4797756"/>
                  <a:pt x="65484" y="4771828"/>
                </a:cubicBezTo>
                <a:lnTo>
                  <a:pt x="595" y="4769644"/>
                </a:lnTo>
                <a:lnTo>
                  <a:pt x="0" y="4894663"/>
                </a:lnTo>
                <a:lnTo>
                  <a:pt x="9401762" y="4888110"/>
                </a:lnTo>
                <a:lnTo>
                  <a:pt x="9401762" y="10319"/>
                </a:lnTo>
                <a:lnTo>
                  <a:pt x="2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9" name="Google Shape;509;p8"/>
          <p:cNvGrpSpPr/>
          <p:nvPr/>
        </p:nvGrpSpPr>
        <p:grpSpPr>
          <a:xfrm>
            <a:off x="1265424" y="1164236"/>
            <a:ext cx="9954131" cy="4987129"/>
            <a:chOff x="908437" y="1324616"/>
            <a:chExt cx="8760897" cy="4144543"/>
          </a:xfrm>
        </p:grpSpPr>
        <p:sp>
          <p:nvSpPr>
            <p:cNvPr id="510" name="Google Shape;510;p8"/>
            <p:cNvSpPr/>
            <p:nvPr/>
          </p:nvSpPr>
          <p:spPr>
            <a:xfrm>
              <a:off x="908437" y="1324616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908437" y="3270948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908437" y="2297779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908437" y="4244111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1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908437" y="1811197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908437" y="3757529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908437" y="2784360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908437" y="4730693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1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908437" y="5217274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908437" y="1567910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908437" y="3514235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908437" y="2541073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908437" y="4487398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908437" y="2054491"/>
              <a:ext cx="8760897" cy="8591"/>
            </a:xfrm>
            <a:custGeom>
              <a:avLst/>
              <a:gdLst/>
              <a:ahLst/>
              <a:cxnLst/>
              <a:rect l="l" t="t" r="r" b="b"/>
              <a:pathLst>
                <a:path w="8760897" h="8591" extrusionOk="0">
                  <a:moveTo>
                    <a:pt x="0" y="8592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908437" y="4000817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908437" y="3027654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908437" y="4973980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908437" y="5460562"/>
              <a:ext cx="8760897" cy="8597"/>
            </a:xfrm>
            <a:custGeom>
              <a:avLst/>
              <a:gdLst/>
              <a:ahLst/>
              <a:cxnLst/>
              <a:rect l="l" t="t" r="r" b="b"/>
              <a:pathLst>
                <a:path w="8760897" h="8597" extrusionOk="0">
                  <a:moveTo>
                    <a:pt x="0" y="8598"/>
                  </a:moveTo>
                  <a:lnTo>
                    <a:pt x="876089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8"/>
          <p:cNvSpPr txBox="1">
            <a:spLocks noGrp="1"/>
          </p:cNvSpPr>
          <p:nvPr>
            <p:ph type="title"/>
          </p:nvPr>
        </p:nvSpPr>
        <p:spPr>
          <a:xfrm>
            <a:off x="1682500" y="1089350"/>
            <a:ext cx="9103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"/>
          <p:cNvSpPr txBox="1">
            <a:spLocks noGrp="1"/>
          </p:cNvSpPr>
          <p:nvPr>
            <p:ph type="body" idx="1"/>
          </p:nvPr>
        </p:nvSpPr>
        <p:spPr>
          <a:xfrm>
            <a:off x="1682500" y="2345057"/>
            <a:ext cx="4273500" cy="36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0" name="Google Shape;530;p8"/>
          <p:cNvSpPr txBox="1">
            <a:spLocks noGrp="1"/>
          </p:cNvSpPr>
          <p:nvPr>
            <p:ph type="body" idx="2"/>
          </p:nvPr>
        </p:nvSpPr>
        <p:spPr>
          <a:xfrm>
            <a:off x="6512585" y="2345057"/>
            <a:ext cx="4273500" cy="36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1" name="Google Shape;53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32" name="Google Shape;532;p8"/>
          <p:cNvSpPr/>
          <p:nvPr/>
        </p:nvSpPr>
        <p:spPr>
          <a:xfrm>
            <a:off x="10264515" y="69638"/>
            <a:ext cx="313156" cy="742681"/>
          </a:xfrm>
          <a:custGeom>
            <a:avLst/>
            <a:gdLst/>
            <a:ahLst/>
            <a:cxnLst/>
            <a:rect l="l" t="t" r="r" b="b"/>
            <a:pathLst>
              <a:path w="185849" h="440760" extrusionOk="0">
                <a:moveTo>
                  <a:pt x="92958" y="0"/>
                </a:moveTo>
                <a:cubicBezTo>
                  <a:pt x="41322" y="0"/>
                  <a:pt x="0" y="43760"/>
                  <a:pt x="0" y="97110"/>
                </a:cubicBezTo>
                <a:cubicBezTo>
                  <a:pt x="0" y="106547"/>
                  <a:pt x="2277" y="115481"/>
                  <a:pt x="4822" y="124315"/>
                </a:cubicBezTo>
                <a:lnTo>
                  <a:pt x="31411" y="124315"/>
                </a:lnTo>
                <a:cubicBezTo>
                  <a:pt x="31344" y="123893"/>
                  <a:pt x="31544" y="123491"/>
                  <a:pt x="31411" y="123062"/>
                </a:cubicBezTo>
                <a:cubicBezTo>
                  <a:pt x="28463" y="114898"/>
                  <a:pt x="26789" y="106105"/>
                  <a:pt x="26789" y="97110"/>
                </a:cubicBezTo>
                <a:cubicBezTo>
                  <a:pt x="26789" y="57443"/>
                  <a:pt x="56726" y="25738"/>
                  <a:pt x="92958" y="25744"/>
                </a:cubicBezTo>
                <a:cubicBezTo>
                  <a:pt x="129123" y="25744"/>
                  <a:pt x="159060" y="57443"/>
                  <a:pt x="159060" y="97110"/>
                </a:cubicBezTo>
                <a:cubicBezTo>
                  <a:pt x="159060" y="97439"/>
                  <a:pt x="158926" y="112809"/>
                  <a:pt x="158859" y="124315"/>
                </a:cubicBezTo>
                <a:cubicBezTo>
                  <a:pt x="158859" y="128568"/>
                  <a:pt x="158859" y="131990"/>
                  <a:pt x="158859" y="134361"/>
                </a:cubicBezTo>
                <a:cubicBezTo>
                  <a:pt x="158592" y="192078"/>
                  <a:pt x="157587" y="379092"/>
                  <a:pt x="157587" y="378811"/>
                </a:cubicBezTo>
                <a:cubicBezTo>
                  <a:pt x="154506" y="399700"/>
                  <a:pt x="136893" y="415023"/>
                  <a:pt x="115528" y="415023"/>
                </a:cubicBezTo>
                <a:cubicBezTo>
                  <a:pt x="91485" y="415023"/>
                  <a:pt x="71996" y="396298"/>
                  <a:pt x="71996" y="373165"/>
                </a:cubicBezTo>
                <a:lnTo>
                  <a:pt x="74339" y="134361"/>
                </a:lnTo>
                <a:lnTo>
                  <a:pt x="74541" y="124315"/>
                </a:lnTo>
                <a:lnTo>
                  <a:pt x="74742" y="100459"/>
                </a:lnTo>
                <a:cubicBezTo>
                  <a:pt x="74809" y="93353"/>
                  <a:pt x="68915" y="87761"/>
                  <a:pt x="61548" y="87694"/>
                </a:cubicBezTo>
                <a:cubicBezTo>
                  <a:pt x="54181" y="87620"/>
                  <a:pt x="48020" y="93146"/>
                  <a:pt x="47953" y="100251"/>
                </a:cubicBezTo>
                <a:lnTo>
                  <a:pt x="47752" y="124315"/>
                </a:lnTo>
                <a:lnTo>
                  <a:pt x="47550" y="134361"/>
                </a:lnTo>
                <a:lnTo>
                  <a:pt x="45207" y="372951"/>
                </a:lnTo>
                <a:cubicBezTo>
                  <a:pt x="45207" y="410422"/>
                  <a:pt x="76684" y="440767"/>
                  <a:pt x="115528" y="440761"/>
                </a:cubicBezTo>
                <a:cubicBezTo>
                  <a:pt x="150487" y="440761"/>
                  <a:pt x="179286" y="415914"/>
                  <a:pt x="184175" y="382581"/>
                </a:cubicBezTo>
                <a:cubicBezTo>
                  <a:pt x="184443" y="381101"/>
                  <a:pt x="185381" y="195232"/>
                  <a:pt x="185648" y="134361"/>
                </a:cubicBezTo>
                <a:cubicBezTo>
                  <a:pt x="185648" y="131896"/>
                  <a:pt x="185648" y="128501"/>
                  <a:pt x="185648" y="124315"/>
                </a:cubicBezTo>
                <a:cubicBezTo>
                  <a:pt x="185715" y="112996"/>
                  <a:pt x="185849" y="98115"/>
                  <a:pt x="185849" y="97110"/>
                </a:cubicBezTo>
                <a:cubicBezTo>
                  <a:pt x="185849" y="43760"/>
                  <a:pt x="144528" y="0"/>
                  <a:pt x="929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9"/>
          <p:cNvGrpSpPr/>
          <p:nvPr/>
        </p:nvGrpSpPr>
        <p:grpSpPr>
          <a:xfrm>
            <a:off x="898201" y="961875"/>
            <a:ext cx="3089563" cy="5580819"/>
            <a:chOff x="8538424" y="399111"/>
            <a:chExt cx="1297863" cy="2344389"/>
          </a:xfrm>
        </p:grpSpPr>
        <p:sp>
          <p:nvSpPr>
            <p:cNvPr id="535" name="Google Shape;535;p9"/>
            <p:cNvSpPr/>
            <p:nvPr/>
          </p:nvSpPr>
          <p:spPr>
            <a:xfrm>
              <a:off x="8538424" y="459943"/>
              <a:ext cx="1297863" cy="2283557"/>
            </a:xfrm>
            <a:custGeom>
              <a:avLst/>
              <a:gdLst/>
              <a:ahLst/>
              <a:cxnLst/>
              <a:rect l="l" t="t" r="r" b="b"/>
              <a:pathLst>
                <a:path w="1297863" h="2283557" extrusionOk="0">
                  <a:moveTo>
                    <a:pt x="649032" y="0"/>
                  </a:moveTo>
                  <a:cubicBezTo>
                    <a:pt x="300841" y="-1"/>
                    <a:pt x="17481" y="235976"/>
                    <a:pt x="1474" y="532015"/>
                  </a:cubicBezTo>
                  <a:cubicBezTo>
                    <a:pt x="1206" y="537172"/>
                    <a:pt x="804" y="542302"/>
                    <a:pt x="670" y="547499"/>
                  </a:cubicBezTo>
                  <a:lnTo>
                    <a:pt x="670" y="568850"/>
                  </a:lnTo>
                  <a:lnTo>
                    <a:pt x="670" y="1692317"/>
                  </a:lnTo>
                  <a:lnTo>
                    <a:pt x="1942" y="1692317"/>
                  </a:lnTo>
                  <a:cubicBezTo>
                    <a:pt x="1139" y="1703300"/>
                    <a:pt x="0" y="1714237"/>
                    <a:pt x="0" y="1725381"/>
                  </a:cubicBezTo>
                  <a:cubicBezTo>
                    <a:pt x="0" y="2033636"/>
                    <a:pt x="290594" y="2283558"/>
                    <a:pt x="649032" y="2283558"/>
                  </a:cubicBezTo>
                  <a:cubicBezTo>
                    <a:pt x="1007470" y="2283558"/>
                    <a:pt x="1297863" y="2033636"/>
                    <a:pt x="1297863" y="1725381"/>
                  </a:cubicBezTo>
                  <a:cubicBezTo>
                    <a:pt x="1297863" y="1714237"/>
                    <a:pt x="1296725" y="1703300"/>
                    <a:pt x="1295921" y="1692317"/>
                  </a:cubicBezTo>
                  <a:lnTo>
                    <a:pt x="1296792" y="1692317"/>
                  </a:lnTo>
                  <a:lnTo>
                    <a:pt x="1296792" y="575963"/>
                  </a:lnTo>
                  <a:lnTo>
                    <a:pt x="1296792" y="540387"/>
                  </a:lnTo>
                  <a:cubicBezTo>
                    <a:pt x="1296658" y="537588"/>
                    <a:pt x="1296524" y="534801"/>
                    <a:pt x="1296390" y="532015"/>
                  </a:cubicBezTo>
                  <a:cubicBezTo>
                    <a:pt x="1280384" y="235976"/>
                    <a:pt x="997223" y="0"/>
                    <a:pt x="649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6" name="Google Shape;536;p9"/>
            <p:cNvGrpSpPr/>
            <p:nvPr/>
          </p:nvGrpSpPr>
          <p:grpSpPr>
            <a:xfrm>
              <a:off x="8718849" y="808413"/>
              <a:ext cx="922951" cy="1587459"/>
              <a:chOff x="8718849" y="808413"/>
              <a:chExt cx="922951" cy="1587459"/>
            </a:xfrm>
          </p:grpSpPr>
          <p:sp>
            <p:nvSpPr>
              <p:cNvPr id="537" name="Google Shape;537;p9"/>
              <p:cNvSpPr/>
              <p:nvPr/>
            </p:nvSpPr>
            <p:spPr>
              <a:xfrm>
                <a:off x="8718849" y="808413"/>
                <a:ext cx="922951" cy="14854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854" extrusionOk="0">
                    <a:moveTo>
                      <a:pt x="5023" y="0"/>
                    </a:moveTo>
                    <a:cubicBezTo>
                      <a:pt x="2277" y="-20"/>
                      <a:pt x="0" y="2244"/>
                      <a:pt x="0" y="5023"/>
                    </a:cubicBezTo>
                    <a:cubicBezTo>
                      <a:pt x="0" y="7796"/>
                      <a:pt x="2277" y="10026"/>
                      <a:pt x="5023" y="10046"/>
                    </a:cubicBezTo>
                    <a:lnTo>
                      <a:pt x="917927" y="14855"/>
                    </a:lnTo>
                    <a:cubicBezTo>
                      <a:pt x="920740" y="14868"/>
                      <a:pt x="922950" y="12604"/>
                      <a:pt x="922950" y="9832"/>
                    </a:cubicBezTo>
                    <a:cubicBezTo>
                      <a:pt x="923017" y="7059"/>
                      <a:pt x="920740" y="4822"/>
                      <a:pt x="917927" y="4809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8718849" y="1033187"/>
                <a:ext cx="922951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53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3"/>
                      <a:pt x="5023" y="10046"/>
                    </a:cubicBezTo>
                    <a:lnTo>
                      <a:pt x="917927" y="14654"/>
                    </a:lnTo>
                    <a:cubicBezTo>
                      <a:pt x="920740" y="14667"/>
                      <a:pt x="922950" y="12403"/>
                      <a:pt x="922950" y="9631"/>
                    </a:cubicBezTo>
                    <a:cubicBezTo>
                      <a:pt x="923017" y="6851"/>
                      <a:pt x="920740" y="4621"/>
                      <a:pt x="917927" y="4608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8718849" y="1257753"/>
                <a:ext cx="922951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53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3"/>
                      <a:pt x="5023" y="10046"/>
                    </a:cubicBezTo>
                    <a:lnTo>
                      <a:pt x="917927" y="14654"/>
                    </a:lnTo>
                    <a:cubicBezTo>
                      <a:pt x="920740" y="14667"/>
                      <a:pt x="922950" y="12611"/>
                      <a:pt x="922950" y="9838"/>
                    </a:cubicBezTo>
                    <a:cubicBezTo>
                      <a:pt x="923017" y="7066"/>
                      <a:pt x="920740" y="4621"/>
                      <a:pt x="917927" y="4608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8718849" y="1482533"/>
                <a:ext cx="922951" cy="14647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47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3"/>
                      <a:pt x="5023" y="10046"/>
                    </a:cubicBezTo>
                    <a:lnTo>
                      <a:pt x="917927" y="14647"/>
                    </a:lnTo>
                    <a:cubicBezTo>
                      <a:pt x="920740" y="14660"/>
                      <a:pt x="922950" y="12397"/>
                      <a:pt x="922950" y="9624"/>
                    </a:cubicBezTo>
                    <a:cubicBezTo>
                      <a:pt x="923017" y="6851"/>
                      <a:pt x="920740" y="4614"/>
                      <a:pt x="917927" y="4601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8718849" y="1707099"/>
                <a:ext cx="922951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53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3"/>
                      <a:pt x="5023" y="10046"/>
                    </a:cubicBezTo>
                    <a:lnTo>
                      <a:pt x="917927" y="14654"/>
                    </a:lnTo>
                    <a:cubicBezTo>
                      <a:pt x="920740" y="14667"/>
                      <a:pt x="922950" y="12403"/>
                      <a:pt x="922950" y="9631"/>
                    </a:cubicBezTo>
                    <a:cubicBezTo>
                      <a:pt x="923017" y="6851"/>
                      <a:pt x="920740" y="4621"/>
                      <a:pt x="917927" y="4608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8718849" y="1931879"/>
                <a:ext cx="922951" cy="14647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47" extrusionOk="0">
                    <a:moveTo>
                      <a:pt x="5023" y="0"/>
                    </a:moveTo>
                    <a:cubicBezTo>
                      <a:pt x="2277" y="-20"/>
                      <a:pt x="0" y="2036"/>
                      <a:pt x="0" y="4809"/>
                    </a:cubicBezTo>
                    <a:cubicBezTo>
                      <a:pt x="0" y="7581"/>
                      <a:pt x="2277" y="10026"/>
                      <a:pt x="5023" y="10046"/>
                    </a:cubicBezTo>
                    <a:lnTo>
                      <a:pt x="917927" y="14647"/>
                    </a:lnTo>
                    <a:cubicBezTo>
                      <a:pt x="920740" y="14660"/>
                      <a:pt x="922950" y="12397"/>
                      <a:pt x="922950" y="9624"/>
                    </a:cubicBezTo>
                    <a:cubicBezTo>
                      <a:pt x="923017" y="6851"/>
                      <a:pt x="920740" y="4615"/>
                      <a:pt x="917927" y="4601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8718849" y="2156445"/>
                <a:ext cx="922951" cy="14646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46" extrusionOk="0">
                    <a:moveTo>
                      <a:pt x="5023" y="0"/>
                    </a:moveTo>
                    <a:cubicBezTo>
                      <a:pt x="2277" y="-13"/>
                      <a:pt x="0" y="2250"/>
                      <a:pt x="0" y="5023"/>
                    </a:cubicBezTo>
                    <a:cubicBezTo>
                      <a:pt x="0" y="7796"/>
                      <a:pt x="2277" y="10032"/>
                      <a:pt x="5023" y="10046"/>
                    </a:cubicBezTo>
                    <a:lnTo>
                      <a:pt x="917927" y="14647"/>
                    </a:lnTo>
                    <a:cubicBezTo>
                      <a:pt x="920740" y="14660"/>
                      <a:pt x="922950" y="12403"/>
                      <a:pt x="922950" y="9624"/>
                    </a:cubicBezTo>
                    <a:cubicBezTo>
                      <a:pt x="923017" y="6851"/>
                      <a:pt x="920740" y="4614"/>
                      <a:pt x="917927" y="4601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8718849" y="2381219"/>
                <a:ext cx="922951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922951" h="14653" extrusionOk="0">
                    <a:moveTo>
                      <a:pt x="5023" y="0"/>
                    </a:moveTo>
                    <a:cubicBezTo>
                      <a:pt x="2277" y="-13"/>
                      <a:pt x="0" y="2043"/>
                      <a:pt x="0" y="4815"/>
                    </a:cubicBezTo>
                    <a:cubicBezTo>
                      <a:pt x="0" y="7588"/>
                      <a:pt x="2277" y="10033"/>
                      <a:pt x="5023" y="10046"/>
                    </a:cubicBezTo>
                    <a:lnTo>
                      <a:pt x="917927" y="14654"/>
                    </a:lnTo>
                    <a:cubicBezTo>
                      <a:pt x="920740" y="14667"/>
                      <a:pt x="922950" y="12404"/>
                      <a:pt x="922950" y="9631"/>
                    </a:cubicBezTo>
                    <a:cubicBezTo>
                      <a:pt x="923017" y="6858"/>
                      <a:pt x="920740" y="4621"/>
                      <a:pt x="917927" y="4608"/>
                    </a:cubicBezTo>
                    <a:lnTo>
                      <a:pt x="5023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5" name="Google Shape;545;p9"/>
            <p:cNvSpPr/>
            <p:nvPr/>
          </p:nvSpPr>
          <p:spPr>
            <a:xfrm>
              <a:off x="8991899" y="399111"/>
              <a:ext cx="184224" cy="266731"/>
            </a:xfrm>
            <a:custGeom>
              <a:avLst/>
              <a:gdLst/>
              <a:ahLst/>
              <a:cxnLst/>
              <a:rect l="l" t="t" r="r" b="b"/>
              <a:pathLst>
                <a:path w="292419" h="423382" extrusionOk="0">
                  <a:moveTo>
                    <a:pt x="90012" y="56"/>
                  </a:moveTo>
                  <a:cubicBezTo>
                    <a:pt x="77958" y="-370"/>
                    <a:pt x="65902" y="1642"/>
                    <a:pt x="54182" y="6543"/>
                  </a:cubicBezTo>
                  <a:cubicBezTo>
                    <a:pt x="7502" y="26147"/>
                    <a:pt x="-12791" y="83178"/>
                    <a:pt x="8373" y="133582"/>
                  </a:cubicBezTo>
                  <a:cubicBezTo>
                    <a:pt x="10047" y="137563"/>
                    <a:pt x="13128" y="140537"/>
                    <a:pt x="15271" y="144256"/>
                  </a:cubicBezTo>
                  <a:cubicBezTo>
                    <a:pt x="23174" y="142318"/>
                    <a:pt x="31344" y="140917"/>
                    <a:pt x="39314" y="139233"/>
                  </a:cubicBezTo>
                  <a:cubicBezTo>
                    <a:pt x="36100" y="134480"/>
                    <a:pt x="32416" y="130044"/>
                    <a:pt x="30139" y="124582"/>
                  </a:cubicBezTo>
                  <a:cubicBezTo>
                    <a:pt x="13797" y="85672"/>
                    <a:pt x="28933" y="42695"/>
                    <a:pt x="63223" y="28309"/>
                  </a:cubicBezTo>
                  <a:cubicBezTo>
                    <a:pt x="97446" y="13924"/>
                    <a:pt x="138768" y="33139"/>
                    <a:pt x="155110" y="72051"/>
                  </a:cubicBezTo>
                  <a:cubicBezTo>
                    <a:pt x="155378" y="72745"/>
                    <a:pt x="169643" y="107370"/>
                    <a:pt x="176206" y="123327"/>
                  </a:cubicBezTo>
                  <a:cubicBezTo>
                    <a:pt x="204535" y="191873"/>
                    <a:pt x="267289" y="343657"/>
                    <a:pt x="267289" y="343497"/>
                  </a:cubicBezTo>
                  <a:cubicBezTo>
                    <a:pt x="273049" y="365544"/>
                    <a:pt x="262601" y="387853"/>
                    <a:pt x="242175" y="396452"/>
                  </a:cubicBezTo>
                  <a:cubicBezTo>
                    <a:pt x="219069" y="406123"/>
                    <a:pt x="192815" y="395240"/>
                    <a:pt x="183104" y="372174"/>
                  </a:cubicBezTo>
                  <a:lnTo>
                    <a:pt x="84521" y="131071"/>
                  </a:lnTo>
                  <a:lnTo>
                    <a:pt x="75747" y="109305"/>
                  </a:lnTo>
                  <a:cubicBezTo>
                    <a:pt x="73336" y="103312"/>
                    <a:pt x="66438" y="100369"/>
                    <a:pt x="60478" y="102816"/>
                  </a:cubicBezTo>
                  <a:cubicBezTo>
                    <a:pt x="54517" y="105264"/>
                    <a:pt x="51570" y="112102"/>
                    <a:pt x="53981" y="118095"/>
                  </a:cubicBezTo>
                  <a:lnTo>
                    <a:pt x="60678" y="134628"/>
                  </a:lnTo>
                  <a:lnTo>
                    <a:pt x="161338" y="381169"/>
                  </a:lnTo>
                  <a:cubicBezTo>
                    <a:pt x="176072" y="416283"/>
                    <a:pt x="216390" y="432691"/>
                    <a:pt x="251350" y="418004"/>
                  </a:cubicBezTo>
                  <a:cubicBezTo>
                    <a:pt x="282827" y="404803"/>
                    <a:pt x="298766" y="370554"/>
                    <a:pt x="290059" y="337429"/>
                  </a:cubicBezTo>
                  <a:cubicBezTo>
                    <a:pt x="289725" y="336177"/>
                    <a:pt x="232396" y="198056"/>
                    <a:pt x="201321" y="123118"/>
                  </a:cubicBezTo>
                  <a:cubicBezTo>
                    <a:pt x="192615" y="102136"/>
                    <a:pt x="177546" y="65180"/>
                    <a:pt x="176608" y="63051"/>
                  </a:cubicBezTo>
                  <a:cubicBezTo>
                    <a:pt x="160736" y="25249"/>
                    <a:pt x="126111" y="1333"/>
                    <a:pt x="9001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p9"/>
          <p:cNvGrpSpPr/>
          <p:nvPr/>
        </p:nvGrpSpPr>
        <p:grpSpPr>
          <a:xfrm>
            <a:off x="4434197" y="1626752"/>
            <a:ext cx="3323625" cy="4562965"/>
            <a:chOff x="1632025" y="2099084"/>
            <a:chExt cx="3922607" cy="5385300"/>
          </a:xfrm>
        </p:grpSpPr>
        <p:sp>
          <p:nvSpPr>
            <p:cNvPr id="547" name="Google Shape;547;p9"/>
            <p:cNvSpPr/>
            <p:nvPr/>
          </p:nvSpPr>
          <p:spPr>
            <a:xfrm>
              <a:off x="1638432" y="2099084"/>
              <a:ext cx="3916200" cy="538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632025" y="2104877"/>
              <a:ext cx="3916200" cy="609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9"/>
          <p:cNvGrpSpPr/>
          <p:nvPr/>
        </p:nvGrpSpPr>
        <p:grpSpPr>
          <a:xfrm>
            <a:off x="8110269" y="1415956"/>
            <a:ext cx="3147448" cy="4912550"/>
            <a:chOff x="7887227" y="227956"/>
            <a:chExt cx="3971543" cy="6198801"/>
          </a:xfrm>
        </p:grpSpPr>
        <p:sp>
          <p:nvSpPr>
            <p:cNvPr id="550" name="Google Shape;550;p9"/>
            <p:cNvSpPr/>
            <p:nvPr/>
          </p:nvSpPr>
          <p:spPr>
            <a:xfrm>
              <a:off x="7887227" y="227956"/>
              <a:ext cx="3971543" cy="6198801"/>
            </a:xfrm>
            <a:custGeom>
              <a:avLst/>
              <a:gdLst/>
              <a:ahLst/>
              <a:cxnLst/>
              <a:rect l="l" t="t" r="r" b="b"/>
              <a:pathLst>
                <a:path w="3971543" h="6198801" extrusionOk="0">
                  <a:moveTo>
                    <a:pt x="0" y="0"/>
                  </a:moveTo>
                  <a:lnTo>
                    <a:pt x="254" y="167590"/>
                  </a:lnTo>
                  <a:lnTo>
                    <a:pt x="82550" y="174144"/>
                  </a:lnTo>
                  <a:cubicBezTo>
                    <a:pt x="92964" y="157697"/>
                    <a:pt x="110998" y="146394"/>
                    <a:pt x="132461" y="146369"/>
                  </a:cubicBezTo>
                  <a:cubicBezTo>
                    <a:pt x="165417" y="146312"/>
                    <a:pt x="192151" y="171877"/>
                    <a:pt x="192215" y="203633"/>
                  </a:cubicBezTo>
                  <a:cubicBezTo>
                    <a:pt x="192278" y="235396"/>
                    <a:pt x="165735" y="261164"/>
                    <a:pt x="132779" y="261215"/>
                  </a:cubicBezTo>
                  <a:cubicBezTo>
                    <a:pt x="102680" y="261266"/>
                    <a:pt x="78677" y="239511"/>
                    <a:pt x="74549" y="211596"/>
                  </a:cubicBezTo>
                  <a:lnTo>
                    <a:pt x="444" y="205817"/>
                  </a:lnTo>
                  <a:lnTo>
                    <a:pt x="889" y="445346"/>
                  </a:lnTo>
                  <a:lnTo>
                    <a:pt x="81280" y="429115"/>
                  </a:lnTo>
                  <a:cubicBezTo>
                    <a:pt x="91313" y="411145"/>
                    <a:pt x="110109" y="398419"/>
                    <a:pt x="132779" y="398375"/>
                  </a:cubicBezTo>
                  <a:cubicBezTo>
                    <a:pt x="165735" y="398318"/>
                    <a:pt x="192659" y="424042"/>
                    <a:pt x="192659" y="455798"/>
                  </a:cubicBezTo>
                  <a:cubicBezTo>
                    <a:pt x="192722" y="487561"/>
                    <a:pt x="165989" y="513329"/>
                    <a:pt x="133096" y="513380"/>
                  </a:cubicBezTo>
                  <a:cubicBezTo>
                    <a:pt x="104839" y="513431"/>
                    <a:pt x="82359" y="494266"/>
                    <a:pt x="76136" y="468904"/>
                  </a:cubicBezTo>
                  <a:lnTo>
                    <a:pt x="889" y="484202"/>
                  </a:lnTo>
                  <a:lnTo>
                    <a:pt x="1206" y="669736"/>
                  </a:lnTo>
                  <a:lnTo>
                    <a:pt x="88455" y="671609"/>
                  </a:lnTo>
                  <a:cubicBezTo>
                    <a:pt x="99378" y="658998"/>
                    <a:pt x="114871" y="650724"/>
                    <a:pt x="133223" y="650698"/>
                  </a:cubicBezTo>
                  <a:cubicBezTo>
                    <a:pt x="166180" y="650641"/>
                    <a:pt x="193230" y="676200"/>
                    <a:pt x="193294" y="707963"/>
                  </a:cubicBezTo>
                  <a:cubicBezTo>
                    <a:pt x="193357" y="739725"/>
                    <a:pt x="166497" y="765494"/>
                    <a:pt x="133541" y="765545"/>
                  </a:cubicBezTo>
                  <a:cubicBezTo>
                    <a:pt x="100965" y="765602"/>
                    <a:pt x="74613" y="740456"/>
                    <a:pt x="73914" y="709214"/>
                  </a:cubicBezTo>
                  <a:lnTo>
                    <a:pt x="1397" y="707493"/>
                  </a:lnTo>
                  <a:lnTo>
                    <a:pt x="1524" y="924085"/>
                  </a:lnTo>
                  <a:lnTo>
                    <a:pt x="87376" y="925958"/>
                  </a:lnTo>
                  <a:cubicBezTo>
                    <a:pt x="98234" y="912211"/>
                    <a:pt x="114554" y="902895"/>
                    <a:pt x="133858" y="902863"/>
                  </a:cubicBezTo>
                  <a:cubicBezTo>
                    <a:pt x="166815" y="902800"/>
                    <a:pt x="193739" y="928365"/>
                    <a:pt x="193802" y="960128"/>
                  </a:cubicBezTo>
                  <a:cubicBezTo>
                    <a:pt x="193802" y="991890"/>
                    <a:pt x="166942" y="1017665"/>
                    <a:pt x="133985" y="1017709"/>
                  </a:cubicBezTo>
                  <a:cubicBezTo>
                    <a:pt x="102235" y="1017767"/>
                    <a:pt x="76898" y="993751"/>
                    <a:pt x="75057" y="963563"/>
                  </a:cubicBezTo>
                  <a:lnTo>
                    <a:pt x="1715" y="961842"/>
                  </a:lnTo>
                  <a:lnTo>
                    <a:pt x="2159" y="1196532"/>
                  </a:lnTo>
                  <a:lnTo>
                    <a:pt x="85027" y="1182022"/>
                  </a:lnTo>
                  <a:cubicBezTo>
                    <a:pt x="95631" y="1166109"/>
                    <a:pt x="113284" y="1154768"/>
                    <a:pt x="134303" y="1154711"/>
                  </a:cubicBezTo>
                  <a:cubicBezTo>
                    <a:pt x="167259" y="1154654"/>
                    <a:pt x="194056" y="1180530"/>
                    <a:pt x="194119" y="1212292"/>
                  </a:cubicBezTo>
                  <a:cubicBezTo>
                    <a:pt x="194119" y="1244055"/>
                    <a:pt x="167449" y="1269830"/>
                    <a:pt x="134493" y="1269874"/>
                  </a:cubicBezTo>
                  <a:cubicBezTo>
                    <a:pt x="105029" y="1269925"/>
                    <a:pt x="81661" y="1249161"/>
                    <a:pt x="76771" y="1222122"/>
                  </a:cubicBezTo>
                  <a:lnTo>
                    <a:pt x="2159" y="1235076"/>
                  </a:lnTo>
                  <a:lnTo>
                    <a:pt x="2604" y="1443705"/>
                  </a:lnTo>
                  <a:lnTo>
                    <a:pt x="79248" y="1445420"/>
                  </a:lnTo>
                  <a:cubicBezTo>
                    <a:pt x="87440" y="1423195"/>
                    <a:pt x="108903" y="1407079"/>
                    <a:pt x="134810" y="1407034"/>
                  </a:cubicBezTo>
                  <a:cubicBezTo>
                    <a:pt x="167704" y="1406977"/>
                    <a:pt x="194501" y="1432853"/>
                    <a:pt x="194564" y="1464616"/>
                  </a:cubicBezTo>
                  <a:cubicBezTo>
                    <a:pt x="194628" y="1496372"/>
                    <a:pt x="167894" y="1521995"/>
                    <a:pt x="134938" y="1522039"/>
                  </a:cubicBezTo>
                  <a:cubicBezTo>
                    <a:pt x="108839" y="1522084"/>
                    <a:pt x="87185" y="1505732"/>
                    <a:pt x="79057" y="1483184"/>
                  </a:cubicBezTo>
                  <a:lnTo>
                    <a:pt x="2604" y="1481463"/>
                  </a:lnTo>
                  <a:lnTo>
                    <a:pt x="3111" y="1681354"/>
                  </a:lnTo>
                  <a:lnTo>
                    <a:pt x="86551" y="1685571"/>
                  </a:lnTo>
                  <a:cubicBezTo>
                    <a:pt x="97218" y="1670140"/>
                    <a:pt x="114427" y="1659237"/>
                    <a:pt x="135128" y="1659199"/>
                  </a:cubicBezTo>
                  <a:cubicBezTo>
                    <a:pt x="168021" y="1659142"/>
                    <a:pt x="194945" y="1684860"/>
                    <a:pt x="195008" y="1716622"/>
                  </a:cubicBezTo>
                  <a:cubicBezTo>
                    <a:pt x="195072" y="1748385"/>
                    <a:pt x="168211" y="1774166"/>
                    <a:pt x="135255" y="1774204"/>
                  </a:cubicBezTo>
                  <a:cubicBezTo>
                    <a:pt x="104584" y="1774255"/>
                    <a:pt x="80264" y="1751731"/>
                    <a:pt x="76898" y="1723017"/>
                  </a:cubicBezTo>
                  <a:lnTo>
                    <a:pt x="3111" y="1719118"/>
                  </a:lnTo>
                  <a:lnTo>
                    <a:pt x="3556" y="1935551"/>
                  </a:lnTo>
                  <a:lnTo>
                    <a:pt x="87185" y="1937424"/>
                  </a:lnTo>
                  <a:cubicBezTo>
                    <a:pt x="97917" y="1922070"/>
                    <a:pt x="114935" y="1911396"/>
                    <a:pt x="135572" y="1911364"/>
                  </a:cubicBezTo>
                  <a:cubicBezTo>
                    <a:pt x="168529" y="1911307"/>
                    <a:pt x="195453" y="1937183"/>
                    <a:pt x="195517" y="1968940"/>
                  </a:cubicBezTo>
                  <a:cubicBezTo>
                    <a:pt x="195580" y="2000702"/>
                    <a:pt x="168656" y="2026477"/>
                    <a:pt x="135699" y="2026521"/>
                  </a:cubicBezTo>
                  <a:cubicBezTo>
                    <a:pt x="104966" y="2026578"/>
                    <a:pt x="80645" y="2003826"/>
                    <a:pt x="77343" y="1975029"/>
                  </a:cubicBezTo>
                  <a:lnTo>
                    <a:pt x="3556" y="1973467"/>
                  </a:lnTo>
                  <a:lnTo>
                    <a:pt x="3873" y="2189901"/>
                  </a:lnTo>
                  <a:lnTo>
                    <a:pt x="86233" y="2191767"/>
                  </a:lnTo>
                  <a:cubicBezTo>
                    <a:pt x="96710" y="2175213"/>
                    <a:pt x="114491" y="2163561"/>
                    <a:pt x="136017" y="2163529"/>
                  </a:cubicBezTo>
                  <a:cubicBezTo>
                    <a:pt x="168973" y="2163466"/>
                    <a:pt x="195897" y="2189189"/>
                    <a:pt x="195961" y="2220952"/>
                  </a:cubicBezTo>
                  <a:cubicBezTo>
                    <a:pt x="196024" y="2252715"/>
                    <a:pt x="169164" y="2278483"/>
                    <a:pt x="136207" y="2278527"/>
                  </a:cubicBezTo>
                  <a:cubicBezTo>
                    <a:pt x="106363" y="2278585"/>
                    <a:pt x="82741" y="2257096"/>
                    <a:pt x="78295" y="2229531"/>
                  </a:cubicBezTo>
                  <a:lnTo>
                    <a:pt x="3873" y="2227658"/>
                  </a:lnTo>
                  <a:lnTo>
                    <a:pt x="4318" y="2424895"/>
                  </a:lnTo>
                  <a:lnTo>
                    <a:pt x="95314" y="2432229"/>
                  </a:lnTo>
                  <a:cubicBezTo>
                    <a:pt x="106045" y="2422171"/>
                    <a:pt x="120396" y="2415719"/>
                    <a:pt x="136525" y="2415694"/>
                  </a:cubicBezTo>
                  <a:cubicBezTo>
                    <a:pt x="169481" y="2415630"/>
                    <a:pt x="196215" y="2441195"/>
                    <a:pt x="196279" y="2472958"/>
                  </a:cubicBezTo>
                  <a:cubicBezTo>
                    <a:pt x="196342" y="2504721"/>
                    <a:pt x="169608" y="2530807"/>
                    <a:pt x="136652" y="2530851"/>
                  </a:cubicBezTo>
                  <a:cubicBezTo>
                    <a:pt x="103695" y="2530908"/>
                    <a:pt x="77089" y="2505032"/>
                    <a:pt x="77089" y="2473269"/>
                  </a:cubicBezTo>
                  <a:cubicBezTo>
                    <a:pt x="77026" y="2471707"/>
                    <a:pt x="77851" y="2470259"/>
                    <a:pt x="77978" y="2468748"/>
                  </a:cubicBezTo>
                  <a:lnTo>
                    <a:pt x="4318" y="2462970"/>
                  </a:lnTo>
                  <a:lnTo>
                    <a:pt x="4826" y="2689703"/>
                  </a:lnTo>
                  <a:lnTo>
                    <a:pt x="89980" y="2691728"/>
                  </a:lnTo>
                  <a:cubicBezTo>
                    <a:pt x="100838" y="2677631"/>
                    <a:pt x="117348" y="2667903"/>
                    <a:pt x="136969" y="2667852"/>
                  </a:cubicBezTo>
                  <a:cubicBezTo>
                    <a:pt x="169926" y="2667795"/>
                    <a:pt x="196659" y="2693519"/>
                    <a:pt x="196723" y="2725282"/>
                  </a:cubicBezTo>
                  <a:cubicBezTo>
                    <a:pt x="196786" y="2757038"/>
                    <a:pt x="170053" y="2782819"/>
                    <a:pt x="137160" y="2782857"/>
                  </a:cubicBezTo>
                  <a:cubicBezTo>
                    <a:pt x="105601" y="2782914"/>
                    <a:pt x="80391" y="2759197"/>
                    <a:pt x="78168" y="2729333"/>
                  </a:cubicBezTo>
                  <a:lnTo>
                    <a:pt x="4826" y="2727466"/>
                  </a:lnTo>
                  <a:lnTo>
                    <a:pt x="5270" y="2968392"/>
                  </a:lnTo>
                  <a:lnTo>
                    <a:pt x="84709" y="2952167"/>
                  </a:lnTo>
                  <a:cubicBezTo>
                    <a:pt x="94424" y="2933270"/>
                    <a:pt x="113919" y="2920062"/>
                    <a:pt x="137287" y="2920017"/>
                  </a:cubicBezTo>
                  <a:cubicBezTo>
                    <a:pt x="170243" y="2919960"/>
                    <a:pt x="197167" y="2945525"/>
                    <a:pt x="197231" y="2977288"/>
                  </a:cubicBezTo>
                  <a:cubicBezTo>
                    <a:pt x="197294" y="3009050"/>
                    <a:pt x="170370" y="3035136"/>
                    <a:pt x="137478" y="3035181"/>
                  </a:cubicBezTo>
                  <a:cubicBezTo>
                    <a:pt x="109665" y="3035225"/>
                    <a:pt x="87503" y="3016391"/>
                    <a:pt x="80772" y="2991645"/>
                  </a:cubicBezTo>
                  <a:lnTo>
                    <a:pt x="5461" y="3007247"/>
                  </a:lnTo>
                  <a:lnTo>
                    <a:pt x="5715" y="3200274"/>
                  </a:lnTo>
                  <a:lnTo>
                    <a:pt x="86741" y="3202300"/>
                  </a:lnTo>
                  <a:cubicBezTo>
                    <a:pt x="96901" y="3184685"/>
                    <a:pt x="115380" y="3172245"/>
                    <a:pt x="137731" y="3172182"/>
                  </a:cubicBezTo>
                  <a:cubicBezTo>
                    <a:pt x="170688" y="3172125"/>
                    <a:pt x="197612" y="3197842"/>
                    <a:pt x="197676" y="3229605"/>
                  </a:cubicBezTo>
                  <a:cubicBezTo>
                    <a:pt x="197739" y="3261368"/>
                    <a:pt x="171005" y="3287149"/>
                    <a:pt x="138049" y="3287187"/>
                  </a:cubicBezTo>
                  <a:cubicBezTo>
                    <a:pt x="108839" y="3287238"/>
                    <a:pt x="85661" y="3266511"/>
                    <a:pt x="80518" y="3239753"/>
                  </a:cubicBezTo>
                  <a:lnTo>
                    <a:pt x="5905" y="3238031"/>
                  </a:lnTo>
                  <a:lnTo>
                    <a:pt x="6032" y="3454624"/>
                  </a:lnTo>
                  <a:lnTo>
                    <a:pt x="85661" y="3456490"/>
                  </a:lnTo>
                  <a:cubicBezTo>
                    <a:pt x="95377" y="3437644"/>
                    <a:pt x="114871" y="3424391"/>
                    <a:pt x="138240" y="3424347"/>
                  </a:cubicBezTo>
                  <a:cubicBezTo>
                    <a:pt x="171196" y="3424290"/>
                    <a:pt x="198120" y="3450007"/>
                    <a:pt x="198120" y="3481770"/>
                  </a:cubicBezTo>
                  <a:cubicBezTo>
                    <a:pt x="198183" y="3513533"/>
                    <a:pt x="171450" y="3539155"/>
                    <a:pt x="138557" y="3539193"/>
                  </a:cubicBezTo>
                  <a:cubicBezTo>
                    <a:pt x="110045" y="3539244"/>
                    <a:pt x="87249" y="3519813"/>
                    <a:pt x="81280" y="3494102"/>
                  </a:cubicBezTo>
                  <a:lnTo>
                    <a:pt x="6223" y="3492381"/>
                  </a:lnTo>
                  <a:lnTo>
                    <a:pt x="6541" y="3690088"/>
                  </a:lnTo>
                  <a:lnTo>
                    <a:pt x="93917" y="3697263"/>
                  </a:lnTo>
                  <a:cubicBezTo>
                    <a:pt x="104839" y="3684830"/>
                    <a:pt x="120459" y="3676721"/>
                    <a:pt x="138684" y="3676670"/>
                  </a:cubicBezTo>
                  <a:cubicBezTo>
                    <a:pt x="171641" y="3676613"/>
                    <a:pt x="198374" y="3702172"/>
                    <a:pt x="198438" y="3733935"/>
                  </a:cubicBezTo>
                  <a:cubicBezTo>
                    <a:pt x="198501" y="3765698"/>
                    <a:pt x="171958" y="3791479"/>
                    <a:pt x="139002" y="3791517"/>
                  </a:cubicBezTo>
                  <a:cubicBezTo>
                    <a:pt x="106045" y="3791573"/>
                    <a:pt x="79311" y="3765856"/>
                    <a:pt x="79248" y="3734094"/>
                  </a:cubicBezTo>
                  <a:lnTo>
                    <a:pt x="6667" y="3728321"/>
                  </a:lnTo>
                  <a:lnTo>
                    <a:pt x="6985" y="3954267"/>
                  </a:lnTo>
                  <a:lnTo>
                    <a:pt x="89726" y="3956451"/>
                  </a:lnTo>
                  <a:cubicBezTo>
                    <a:pt x="100203" y="3940240"/>
                    <a:pt x="117856" y="3928734"/>
                    <a:pt x="139192" y="3928676"/>
                  </a:cubicBezTo>
                  <a:cubicBezTo>
                    <a:pt x="172085" y="3928619"/>
                    <a:pt x="198882" y="3954337"/>
                    <a:pt x="198945" y="3986100"/>
                  </a:cubicBezTo>
                  <a:cubicBezTo>
                    <a:pt x="199009" y="4017862"/>
                    <a:pt x="172276" y="4043669"/>
                    <a:pt x="139319" y="4043681"/>
                  </a:cubicBezTo>
                  <a:cubicBezTo>
                    <a:pt x="109220" y="4043732"/>
                    <a:pt x="85407" y="4021977"/>
                    <a:pt x="81280" y="3994056"/>
                  </a:cubicBezTo>
                  <a:lnTo>
                    <a:pt x="7176" y="3992189"/>
                  </a:lnTo>
                  <a:lnTo>
                    <a:pt x="7620" y="4231241"/>
                  </a:lnTo>
                  <a:lnTo>
                    <a:pt x="85344" y="4215169"/>
                  </a:lnTo>
                  <a:cubicBezTo>
                    <a:pt x="94552" y="4195021"/>
                    <a:pt x="115126" y="4180778"/>
                    <a:pt x="139446" y="4180683"/>
                  </a:cubicBezTo>
                  <a:cubicBezTo>
                    <a:pt x="172403" y="4180625"/>
                    <a:pt x="199327" y="4206502"/>
                    <a:pt x="199390" y="4238265"/>
                  </a:cubicBezTo>
                  <a:cubicBezTo>
                    <a:pt x="199454" y="4270027"/>
                    <a:pt x="172720" y="4295815"/>
                    <a:pt x="139764" y="4295846"/>
                  </a:cubicBezTo>
                  <a:cubicBezTo>
                    <a:pt x="112649" y="4295891"/>
                    <a:pt x="90742" y="4278200"/>
                    <a:pt x="83439" y="4254336"/>
                  </a:cubicBezTo>
                  <a:lnTo>
                    <a:pt x="7620" y="4269786"/>
                  </a:lnTo>
                  <a:lnTo>
                    <a:pt x="7938" y="4459530"/>
                  </a:lnTo>
                  <a:lnTo>
                    <a:pt x="89853" y="4461562"/>
                  </a:lnTo>
                  <a:cubicBezTo>
                    <a:pt x="100267" y="4444817"/>
                    <a:pt x="118237" y="4432860"/>
                    <a:pt x="139954" y="4432848"/>
                  </a:cubicBezTo>
                  <a:cubicBezTo>
                    <a:pt x="172910" y="4432790"/>
                    <a:pt x="199961" y="4458667"/>
                    <a:pt x="200025" y="4490429"/>
                  </a:cubicBezTo>
                  <a:cubicBezTo>
                    <a:pt x="200089" y="4522192"/>
                    <a:pt x="173165" y="4547979"/>
                    <a:pt x="140271" y="4548011"/>
                  </a:cubicBezTo>
                  <a:cubicBezTo>
                    <a:pt x="110554" y="4548062"/>
                    <a:pt x="87122" y="4526872"/>
                    <a:pt x="82550" y="4499478"/>
                  </a:cubicBezTo>
                  <a:lnTo>
                    <a:pt x="8065" y="4497605"/>
                  </a:lnTo>
                  <a:lnTo>
                    <a:pt x="8382" y="4714038"/>
                  </a:lnTo>
                  <a:lnTo>
                    <a:pt x="88900" y="4715911"/>
                  </a:lnTo>
                  <a:cubicBezTo>
                    <a:pt x="98996" y="4697941"/>
                    <a:pt x="117919" y="4685082"/>
                    <a:pt x="140589" y="4685012"/>
                  </a:cubicBezTo>
                  <a:cubicBezTo>
                    <a:pt x="173482" y="4684955"/>
                    <a:pt x="200406" y="4710831"/>
                    <a:pt x="200469" y="4742594"/>
                  </a:cubicBezTo>
                  <a:cubicBezTo>
                    <a:pt x="200533" y="4774357"/>
                    <a:pt x="173672" y="4799986"/>
                    <a:pt x="140716" y="4800017"/>
                  </a:cubicBezTo>
                  <a:cubicBezTo>
                    <a:pt x="111823" y="4800068"/>
                    <a:pt x="88964" y="4780154"/>
                    <a:pt x="83439" y="4753827"/>
                  </a:cubicBezTo>
                  <a:lnTo>
                    <a:pt x="8382" y="4751954"/>
                  </a:lnTo>
                  <a:lnTo>
                    <a:pt x="8699" y="4949509"/>
                  </a:lnTo>
                  <a:lnTo>
                    <a:pt x="97345" y="4956526"/>
                  </a:lnTo>
                  <a:cubicBezTo>
                    <a:pt x="108204" y="4944924"/>
                    <a:pt x="123507" y="4937393"/>
                    <a:pt x="141033" y="4937336"/>
                  </a:cubicBezTo>
                  <a:cubicBezTo>
                    <a:pt x="173990" y="4937279"/>
                    <a:pt x="200723" y="4962996"/>
                    <a:pt x="200787" y="4994759"/>
                  </a:cubicBezTo>
                  <a:cubicBezTo>
                    <a:pt x="200851" y="5026522"/>
                    <a:pt x="174117" y="5052335"/>
                    <a:pt x="141160" y="5052341"/>
                  </a:cubicBezTo>
                  <a:cubicBezTo>
                    <a:pt x="108267" y="5052398"/>
                    <a:pt x="81470" y="5026674"/>
                    <a:pt x="81407" y="4994911"/>
                  </a:cubicBezTo>
                  <a:cubicBezTo>
                    <a:pt x="81407" y="4994353"/>
                    <a:pt x="81852" y="4993921"/>
                    <a:pt x="81915" y="4993356"/>
                  </a:cubicBezTo>
                  <a:lnTo>
                    <a:pt x="8890" y="4987577"/>
                  </a:lnTo>
                  <a:lnTo>
                    <a:pt x="9334" y="5213840"/>
                  </a:lnTo>
                  <a:lnTo>
                    <a:pt x="92646" y="5215872"/>
                  </a:lnTo>
                  <a:cubicBezTo>
                    <a:pt x="103315" y="5200290"/>
                    <a:pt x="120714" y="5189348"/>
                    <a:pt x="141478" y="5189342"/>
                  </a:cubicBezTo>
                  <a:cubicBezTo>
                    <a:pt x="174434" y="5189285"/>
                    <a:pt x="201231" y="5215003"/>
                    <a:pt x="201295" y="5246765"/>
                  </a:cubicBezTo>
                  <a:cubicBezTo>
                    <a:pt x="201295" y="5278528"/>
                    <a:pt x="174434" y="5304506"/>
                    <a:pt x="141478" y="5304499"/>
                  </a:cubicBezTo>
                  <a:cubicBezTo>
                    <a:pt x="110934" y="5304556"/>
                    <a:pt x="86868" y="5282001"/>
                    <a:pt x="83312" y="5253477"/>
                  </a:cubicBezTo>
                  <a:lnTo>
                    <a:pt x="9334" y="5251763"/>
                  </a:lnTo>
                  <a:lnTo>
                    <a:pt x="9779" y="5491126"/>
                  </a:lnTo>
                  <a:lnTo>
                    <a:pt x="88138" y="5475213"/>
                  </a:lnTo>
                  <a:cubicBezTo>
                    <a:pt x="97599" y="5455502"/>
                    <a:pt x="117792" y="5441672"/>
                    <a:pt x="141795" y="5441666"/>
                  </a:cubicBezTo>
                  <a:cubicBezTo>
                    <a:pt x="174752" y="5441602"/>
                    <a:pt x="201676" y="5467167"/>
                    <a:pt x="201740" y="5498930"/>
                  </a:cubicBezTo>
                  <a:cubicBezTo>
                    <a:pt x="201803" y="5530693"/>
                    <a:pt x="174942" y="5556645"/>
                    <a:pt x="141986" y="5556664"/>
                  </a:cubicBezTo>
                  <a:cubicBezTo>
                    <a:pt x="114617" y="5556715"/>
                    <a:pt x="92710" y="5538579"/>
                    <a:pt x="85661" y="5514380"/>
                  </a:cubicBezTo>
                  <a:lnTo>
                    <a:pt x="9779" y="5529829"/>
                  </a:lnTo>
                  <a:lnTo>
                    <a:pt x="10287" y="5735182"/>
                  </a:lnTo>
                  <a:lnTo>
                    <a:pt x="85979" y="5736896"/>
                  </a:lnTo>
                  <a:cubicBezTo>
                    <a:pt x="92710" y="5712309"/>
                    <a:pt x="114681" y="5693843"/>
                    <a:pt x="142304" y="5693831"/>
                  </a:cubicBezTo>
                  <a:cubicBezTo>
                    <a:pt x="175196" y="5693767"/>
                    <a:pt x="202120" y="5719332"/>
                    <a:pt x="202184" y="5751095"/>
                  </a:cubicBezTo>
                  <a:cubicBezTo>
                    <a:pt x="202247" y="5782857"/>
                    <a:pt x="175387" y="5808810"/>
                    <a:pt x="142430" y="5808829"/>
                  </a:cubicBezTo>
                  <a:cubicBezTo>
                    <a:pt x="118173" y="5808874"/>
                    <a:pt x="97663" y="5794726"/>
                    <a:pt x="88265" y="5774660"/>
                  </a:cubicBezTo>
                  <a:lnTo>
                    <a:pt x="10287" y="5772786"/>
                  </a:lnTo>
                  <a:lnTo>
                    <a:pt x="10605" y="5989061"/>
                  </a:lnTo>
                  <a:lnTo>
                    <a:pt x="85789" y="5991093"/>
                  </a:lnTo>
                  <a:cubicBezTo>
                    <a:pt x="91757" y="5965439"/>
                    <a:pt x="114364" y="5946072"/>
                    <a:pt x="142748" y="5946008"/>
                  </a:cubicBezTo>
                  <a:cubicBezTo>
                    <a:pt x="175705" y="5945945"/>
                    <a:pt x="202629" y="5971472"/>
                    <a:pt x="202692" y="6003285"/>
                  </a:cubicBezTo>
                  <a:cubicBezTo>
                    <a:pt x="202755" y="6035035"/>
                    <a:pt x="175831" y="6060943"/>
                    <a:pt x="142939" y="6061006"/>
                  </a:cubicBezTo>
                  <a:cubicBezTo>
                    <a:pt x="119634" y="6061006"/>
                    <a:pt x="100013" y="6047735"/>
                    <a:pt x="90170" y="6029003"/>
                  </a:cubicBezTo>
                  <a:lnTo>
                    <a:pt x="10731" y="6027161"/>
                  </a:lnTo>
                  <a:lnTo>
                    <a:pt x="11049" y="6198802"/>
                  </a:lnTo>
                  <a:lnTo>
                    <a:pt x="138684" y="6198802"/>
                  </a:lnTo>
                  <a:cubicBezTo>
                    <a:pt x="140208" y="6198675"/>
                    <a:pt x="141668" y="6198167"/>
                    <a:pt x="143192" y="6198167"/>
                  </a:cubicBezTo>
                  <a:cubicBezTo>
                    <a:pt x="144399" y="6198167"/>
                    <a:pt x="145352" y="6198738"/>
                    <a:pt x="146494" y="6198802"/>
                  </a:cubicBezTo>
                  <a:lnTo>
                    <a:pt x="3971544" y="6198802"/>
                  </a:lnTo>
                  <a:lnTo>
                    <a:pt x="3971544" y="8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8284483" y="602016"/>
              <a:ext cx="3311080" cy="5511876"/>
              <a:chOff x="7454582" y="864412"/>
              <a:chExt cx="3311080" cy="5511876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7454582" y="864412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7454582" y="3452850"/>
                <a:ext cx="3311080" cy="11436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6" extrusionOk="0">
                    <a:moveTo>
                      <a:pt x="0" y="11437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7454582" y="2158631"/>
                <a:ext cx="331108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0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7454582" y="4747075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7454582" y="1511522"/>
                <a:ext cx="331108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0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7454582" y="4099966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7454582" y="2805741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7454582" y="5394185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7454582" y="6041294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7454582" y="1187964"/>
                <a:ext cx="3311080" cy="11436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6" extrusionOk="0">
                    <a:moveTo>
                      <a:pt x="0" y="11436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7454582" y="3776408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7454582" y="2482189"/>
                <a:ext cx="331108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0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7454582" y="5070627"/>
                <a:ext cx="3311080" cy="11436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6" extrusionOk="0">
                    <a:moveTo>
                      <a:pt x="0" y="11437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7454582" y="1835080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7454582" y="4423517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54582" y="3129299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7454582" y="5717743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7454582" y="6364859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0" name="Google Shape;570;p9"/>
          <p:cNvSpPr/>
          <p:nvPr/>
        </p:nvSpPr>
        <p:spPr>
          <a:xfrm rot="-2197750">
            <a:off x="5260723" y="978818"/>
            <a:ext cx="1408996" cy="1228411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1" name="Google Shape;571;p9"/>
          <p:cNvGrpSpPr/>
          <p:nvPr/>
        </p:nvGrpSpPr>
        <p:grpSpPr>
          <a:xfrm rot="2700000">
            <a:off x="10608091" y="869102"/>
            <a:ext cx="725598" cy="935558"/>
            <a:chOff x="8226890" y="4688527"/>
            <a:chExt cx="1213517" cy="1564663"/>
          </a:xfrm>
        </p:grpSpPr>
        <p:sp>
          <p:nvSpPr>
            <p:cNvPr id="572" name="Google Shape;572;p9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" name="Google Shape;577;p9"/>
          <p:cNvSpPr txBox="1">
            <a:spLocks noGrp="1"/>
          </p:cNvSpPr>
          <p:nvPr>
            <p:ph type="title"/>
          </p:nvPr>
        </p:nvSpPr>
        <p:spPr>
          <a:xfrm>
            <a:off x="766950" y="6798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9"/>
          <p:cNvSpPr txBox="1">
            <a:spLocks noGrp="1"/>
          </p:cNvSpPr>
          <p:nvPr>
            <p:ph type="body" idx="1"/>
          </p:nvPr>
        </p:nvSpPr>
        <p:spPr>
          <a:xfrm>
            <a:off x="9345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9" name="Google Shape;57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0" name="Google Shape;580;p9"/>
          <p:cNvSpPr txBox="1">
            <a:spLocks noGrp="1"/>
          </p:cNvSpPr>
          <p:nvPr>
            <p:ph type="subTitle" idx="2"/>
          </p:nvPr>
        </p:nvSpPr>
        <p:spPr>
          <a:xfrm>
            <a:off x="934500" y="1924277"/>
            <a:ext cx="3147300" cy="152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1" name="Google Shape;581;p9"/>
          <p:cNvSpPr txBox="1">
            <a:spLocks noGrp="1"/>
          </p:cNvSpPr>
          <p:nvPr>
            <p:ph type="body" idx="3"/>
          </p:nvPr>
        </p:nvSpPr>
        <p:spPr>
          <a:xfrm>
            <a:off x="4522350" y="3451375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2" name="Google Shape;582;p9"/>
          <p:cNvSpPr txBox="1">
            <a:spLocks noGrp="1"/>
          </p:cNvSpPr>
          <p:nvPr>
            <p:ph type="subTitle" idx="4"/>
          </p:nvPr>
        </p:nvSpPr>
        <p:spPr>
          <a:xfrm>
            <a:off x="4522350" y="1924289"/>
            <a:ext cx="3147300" cy="152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3" name="Google Shape;583;p9"/>
          <p:cNvSpPr txBox="1">
            <a:spLocks noGrp="1"/>
          </p:cNvSpPr>
          <p:nvPr>
            <p:ph type="body" idx="5"/>
          </p:nvPr>
        </p:nvSpPr>
        <p:spPr>
          <a:xfrm>
            <a:off x="8110200" y="3451362"/>
            <a:ext cx="3147300" cy="242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4" name="Google Shape;584;p9"/>
          <p:cNvSpPr txBox="1">
            <a:spLocks noGrp="1"/>
          </p:cNvSpPr>
          <p:nvPr>
            <p:ph type="subTitle" idx="6"/>
          </p:nvPr>
        </p:nvSpPr>
        <p:spPr>
          <a:xfrm>
            <a:off x="8110200" y="1924277"/>
            <a:ext cx="3147300" cy="152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TITLE_AND_TWO_COLUMNS_1_2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0"/>
          <p:cNvGrpSpPr/>
          <p:nvPr/>
        </p:nvGrpSpPr>
        <p:grpSpPr>
          <a:xfrm>
            <a:off x="245242" y="4156228"/>
            <a:ext cx="4585200" cy="2616987"/>
            <a:chOff x="-29375" y="-23525"/>
            <a:chExt cx="4585200" cy="2616987"/>
          </a:xfrm>
        </p:grpSpPr>
        <p:sp>
          <p:nvSpPr>
            <p:cNvPr id="587" name="Google Shape;587;p10"/>
            <p:cNvSpPr/>
            <p:nvPr/>
          </p:nvSpPr>
          <p:spPr>
            <a:xfrm>
              <a:off x="-29375" y="-23046"/>
              <a:ext cx="4585200" cy="259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88" name="Google Shape;588;p10"/>
            <p:cNvGrpSpPr/>
            <p:nvPr/>
          </p:nvGrpSpPr>
          <p:grpSpPr>
            <a:xfrm>
              <a:off x="-27300" y="-23525"/>
              <a:ext cx="4581045" cy="2616987"/>
              <a:chOff x="-14392" y="-1175"/>
              <a:chExt cx="4581045" cy="2576029"/>
            </a:xfrm>
          </p:grpSpPr>
          <p:sp>
            <p:nvSpPr>
              <p:cNvPr id="589" name="Google Shape;589;p10"/>
              <p:cNvSpPr/>
              <p:nvPr/>
            </p:nvSpPr>
            <p:spPr>
              <a:xfrm rot="5400000">
                <a:off x="1077634" y="1228759"/>
                <a:ext cx="2575569" cy="11662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17501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17501"/>
                    </a:lnTo>
                    <a:lnTo>
                      <a:pt x="0" y="11750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0"/>
              <p:cNvSpPr/>
              <p:nvPr/>
            </p:nvSpPr>
            <p:spPr>
              <a:xfrm rot="5400000">
                <a:off x="907588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0"/>
              <p:cNvSpPr/>
              <p:nvPr/>
            </p:nvSpPr>
            <p:spPr>
              <a:xfrm rot="5400000">
                <a:off x="729011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 rot="5400000">
                <a:off x="550434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 rot="5400000">
                <a:off x="371857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 rot="5400000">
                <a:off x="193280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0"/>
              <p:cNvSpPr/>
              <p:nvPr/>
            </p:nvSpPr>
            <p:spPr>
              <a:xfrm rot="5400000">
                <a:off x="14703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0"/>
              <p:cNvSpPr/>
              <p:nvPr/>
            </p:nvSpPr>
            <p:spPr>
              <a:xfrm rot="5400000">
                <a:off x="-163874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0"/>
              <p:cNvSpPr/>
              <p:nvPr/>
            </p:nvSpPr>
            <p:spPr>
              <a:xfrm rot="5400000">
                <a:off x="-342451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0"/>
              <p:cNvSpPr/>
              <p:nvPr/>
            </p:nvSpPr>
            <p:spPr>
              <a:xfrm rot="5400000">
                <a:off x="-521028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 rot="5400000">
                <a:off x="-699605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 rot="5400000">
                <a:off x="-878182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0"/>
              <p:cNvSpPr/>
              <p:nvPr/>
            </p:nvSpPr>
            <p:spPr>
              <a:xfrm rot="5400000">
                <a:off x="-1056759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0"/>
              <p:cNvSpPr/>
              <p:nvPr/>
            </p:nvSpPr>
            <p:spPr>
              <a:xfrm rot="5400000">
                <a:off x="-1235337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0"/>
              <p:cNvSpPr/>
              <p:nvPr/>
            </p:nvSpPr>
            <p:spPr>
              <a:xfrm rot="5400000">
                <a:off x="3212029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0"/>
              <p:cNvSpPr/>
              <p:nvPr/>
            </p:nvSpPr>
            <p:spPr>
              <a:xfrm rot="5400000">
                <a:off x="3033452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0"/>
              <p:cNvSpPr/>
              <p:nvPr/>
            </p:nvSpPr>
            <p:spPr>
              <a:xfrm rot="5400000">
                <a:off x="2854875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0"/>
              <p:cNvSpPr/>
              <p:nvPr/>
            </p:nvSpPr>
            <p:spPr>
              <a:xfrm rot="5400000">
                <a:off x="2676298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0"/>
              <p:cNvSpPr/>
              <p:nvPr/>
            </p:nvSpPr>
            <p:spPr>
              <a:xfrm rot="5400000">
                <a:off x="2497721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0"/>
              <p:cNvSpPr/>
              <p:nvPr/>
            </p:nvSpPr>
            <p:spPr>
              <a:xfrm rot="5400000">
                <a:off x="2319144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 rot="5400000">
                <a:off x="2140567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0"/>
              <p:cNvSpPr/>
              <p:nvPr/>
            </p:nvSpPr>
            <p:spPr>
              <a:xfrm rot="5400000">
                <a:off x="1961989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0"/>
              <p:cNvSpPr/>
              <p:nvPr/>
            </p:nvSpPr>
            <p:spPr>
              <a:xfrm rot="5400000">
                <a:off x="1783412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0"/>
              <p:cNvSpPr/>
              <p:nvPr/>
            </p:nvSpPr>
            <p:spPr>
              <a:xfrm rot="5400000">
                <a:off x="1604835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0"/>
              <p:cNvSpPr/>
              <p:nvPr/>
            </p:nvSpPr>
            <p:spPr>
              <a:xfrm rot="5400000">
                <a:off x="1426258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0"/>
              <p:cNvSpPr/>
              <p:nvPr/>
            </p:nvSpPr>
            <p:spPr>
              <a:xfrm rot="5400000">
                <a:off x="1247681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5" name="Google Shape;615;p10"/>
          <p:cNvGrpSpPr/>
          <p:nvPr/>
        </p:nvGrpSpPr>
        <p:grpSpPr>
          <a:xfrm>
            <a:off x="6677496" y="1196707"/>
            <a:ext cx="4378288" cy="5375541"/>
            <a:chOff x="1632025" y="2099075"/>
            <a:chExt cx="3922609" cy="3916200"/>
          </a:xfrm>
        </p:grpSpPr>
        <p:sp>
          <p:nvSpPr>
            <p:cNvPr id="616" name="Google Shape;616;p10"/>
            <p:cNvSpPr/>
            <p:nvPr/>
          </p:nvSpPr>
          <p:spPr>
            <a:xfrm>
              <a:off x="1638434" y="2099075"/>
              <a:ext cx="3916200" cy="391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1632025" y="2104877"/>
              <a:ext cx="3916200" cy="609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10"/>
          <p:cNvSpPr/>
          <p:nvPr/>
        </p:nvSpPr>
        <p:spPr>
          <a:xfrm rot="-2700000">
            <a:off x="9328589" y="503466"/>
            <a:ext cx="1444219" cy="1259120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" name="Google Shape;640;p10"/>
          <p:cNvGrpSpPr/>
          <p:nvPr/>
        </p:nvGrpSpPr>
        <p:grpSpPr>
          <a:xfrm>
            <a:off x="1213862" y="1196708"/>
            <a:ext cx="4502168" cy="5375542"/>
            <a:chOff x="5166368" y="298546"/>
            <a:chExt cx="2286735" cy="2681489"/>
          </a:xfrm>
        </p:grpSpPr>
        <p:sp>
          <p:nvSpPr>
            <p:cNvPr id="641" name="Google Shape;641;p10"/>
            <p:cNvSpPr/>
            <p:nvPr/>
          </p:nvSpPr>
          <p:spPr>
            <a:xfrm>
              <a:off x="5166368" y="298546"/>
              <a:ext cx="2286735" cy="2681489"/>
            </a:xfrm>
            <a:custGeom>
              <a:avLst/>
              <a:gdLst/>
              <a:ahLst/>
              <a:cxnLst/>
              <a:rect l="l" t="t" r="r" b="b"/>
              <a:pathLst>
                <a:path w="1509396" h="1769960" extrusionOk="0">
                  <a:moveTo>
                    <a:pt x="0" y="0"/>
                  </a:moveTo>
                  <a:lnTo>
                    <a:pt x="0" y="1769961"/>
                  </a:lnTo>
                  <a:lnTo>
                    <a:pt x="1509396" y="1769961"/>
                  </a:lnTo>
                  <a:lnTo>
                    <a:pt x="1509396" y="0"/>
                  </a:lnTo>
                  <a:lnTo>
                    <a:pt x="1321250" y="0"/>
                  </a:lnTo>
                  <a:lnTo>
                    <a:pt x="1327733" y="119922"/>
                  </a:lnTo>
                  <a:lnTo>
                    <a:pt x="1327733" y="120130"/>
                  </a:lnTo>
                  <a:cubicBezTo>
                    <a:pt x="1340177" y="125132"/>
                    <a:pt x="1349084" y="137087"/>
                    <a:pt x="1349084" y="151319"/>
                  </a:cubicBezTo>
                  <a:cubicBezTo>
                    <a:pt x="1349084" y="169997"/>
                    <a:pt x="1333861" y="185220"/>
                    <a:pt x="1315176" y="185220"/>
                  </a:cubicBezTo>
                  <a:cubicBezTo>
                    <a:pt x="1296497" y="185220"/>
                    <a:pt x="1281274" y="169997"/>
                    <a:pt x="1281274" y="151319"/>
                  </a:cubicBezTo>
                  <a:cubicBezTo>
                    <a:pt x="1281274" y="138601"/>
                    <a:pt x="1288695" y="128006"/>
                    <a:pt x="1299062" y="122226"/>
                  </a:cubicBezTo>
                  <a:lnTo>
                    <a:pt x="1296758" y="0"/>
                  </a:lnTo>
                  <a:lnTo>
                    <a:pt x="1124518" y="0"/>
                  </a:lnTo>
                  <a:lnTo>
                    <a:pt x="1126192" y="119085"/>
                  </a:lnTo>
                  <a:cubicBezTo>
                    <a:pt x="1141027" y="122668"/>
                    <a:pt x="1152144" y="135379"/>
                    <a:pt x="1152144" y="151319"/>
                  </a:cubicBezTo>
                  <a:cubicBezTo>
                    <a:pt x="1152144" y="169997"/>
                    <a:pt x="1137129" y="185220"/>
                    <a:pt x="1118443" y="185220"/>
                  </a:cubicBezTo>
                  <a:cubicBezTo>
                    <a:pt x="1099765" y="185220"/>
                    <a:pt x="1084542" y="169997"/>
                    <a:pt x="1084542" y="151319"/>
                  </a:cubicBezTo>
                  <a:cubicBezTo>
                    <a:pt x="1084542" y="137944"/>
                    <a:pt x="1092539" y="126673"/>
                    <a:pt x="1103797" y="121181"/>
                  </a:cubicBezTo>
                  <a:lnTo>
                    <a:pt x="1098981" y="0"/>
                  </a:lnTo>
                  <a:lnTo>
                    <a:pt x="928408" y="0"/>
                  </a:lnTo>
                  <a:lnTo>
                    <a:pt x="930920" y="119292"/>
                  </a:lnTo>
                  <a:cubicBezTo>
                    <a:pt x="944964" y="123411"/>
                    <a:pt x="955405" y="135942"/>
                    <a:pt x="955412" y="151319"/>
                  </a:cubicBezTo>
                  <a:cubicBezTo>
                    <a:pt x="955412" y="169997"/>
                    <a:pt x="940397" y="185220"/>
                    <a:pt x="921711" y="185220"/>
                  </a:cubicBezTo>
                  <a:cubicBezTo>
                    <a:pt x="903033" y="185220"/>
                    <a:pt x="887810" y="169997"/>
                    <a:pt x="887810" y="151319"/>
                  </a:cubicBezTo>
                  <a:cubicBezTo>
                    <a:pt x="887810" y="135975"/>
                    <a:pt x="898298" y="123646"/>
                    <a:pt x="912295" y="119507"/>
                  </a:cubicBezTo>
                  <a:lnTo>
                    <a:pt x="913340" y="0"/>
                  </a:lnTo>
                  <a:lnTo>
                    <a:pt x="728750" y="0"/>
                  </a:lnTo>
                  <a:lnTo>
                    <a:pt x="733980" y="119292"/>
                  </a:lnTo>
                  <a:cubicBezTo>
                    <a:pt x="748098" y="123364"/>
                    <a:pt x="758680" y="135888"/>
                    <a:pt x="758680" y="151319"/>
                  </a:cubicBezTo>
                  <a:cubicBezTo>
                    <a:pt x="758680" y="169997"/>
                    <a:pt x="743457" y="185220"/>
                    <a:pt x="724771" y="185220"/>
                  </a:cubicBezTo>
                  <a:cubicBezTo>
                    <a:pt x="706093" y="185220"/>
                    <a:pt x="691078" y="169997"/>
                    <a:pt x="691078" y="151319"/>
                  </a:cubicBezTo>
                  <a:cubicBezTo>
                    <a:pt x="691078" y="137409"/>
                    <a:pt x="699382" y="125541"/>
                    <a:pt x="711377" y="120344"/>
                  </a:cubicBezTo>
                  <a:lnTo>
                    <a:pt x="706776" y="0"/>
                  </a:lnTo>
                  <a:lnTo>
                    <a:pt x="524691" y="0"/>
                  </a:lnTo>
                  <a:lnTo>
                    <a:pt x="532225" y="118455"/>
                  </a:lnTo>
                  <a:cubicBezTo>
                    <a:pt x="548834" y="120605"/>
                    <a:pt x="561947" y="134120"/>
                    <a:pt x="561947" y="151319"/>
                  </a:cubicBezTo>
                  <a:cubicBezTo>
                    <a:pt x="561947" y="169997"/>
                    <a:pt x="546725" y="185220"/>
                    <a:pt x="528039" y="185220"/>
                  </a:cubicBezTo>
                  <a:cubicBezTo>
                    <a:pt x="509361" y="185220"/>
                    <a:pt x="494138" y="169997"/>
                    <a:pt x="494138" y="151319"/>
                  </a:cubicBezTo>
                  <a:cubicBezTo>
                    <a:pt x="494138" y="138333"/>
                    <a:pt x="501819" y="127476"/>
                    <a:pt x="512555" y="121804"/>
                  </a:cubicBezTo>
                  <a:lnTo>
                    <a:pt x="511504" y="0"/>
                  </a:lnTo>
                  <a:lnTo>
                    <a:pt x="340516" y="0"/>
                  </a:lnTo>
                  <a:lnTo>
                    <a:pt x="337375" y="118877"/>
                  </a:lnTo>
                  <a:cubicBezTo>
                    <a:pt x="353046" y="121831"/>
                    <a:pt x="365209" y="134790"/>
                    <a:pt x="365215" y="151319"/>
                  </a:cubicBezTo>
                  <a:cubicBezTo>
                    <a:pt x="365215" y="169997"/>
                    <a:pt x="349992" y="185220"/>
                    <a:pt x="331307" y="185220"/>
                  </a:cubicBezTo>
                  <a:cubicBezTo>
                    <a:pt x="312628" y="185220"/>
                    <a:pt x="297405" y="169997"/>
                    <a:pt x="297405" y="151319"/>
                  </a:cubicBezTo>
                  <a:cubicBezTo>
                    <a:pt x="297405" y="139967"/>
                    <a:pt x="303473" y="130457"/>
                    <a:pt x="312052" y="124315"/>
                  </a:cubicBezTo>
                  <a:lnTo>
                    <a:pt x="314986" y="0"/>
                  </a:lnTo>
                  <a:lnTo>
                    <a:pt x="175803" y="0"/>
                  </a:lnTo>
                  <a:lnTo>
                    <a:pt x="137924" y="118248"/>
                  </a:lnTo>
                  <a:cubicBezTo>
                    <a:pt x="154955" y="120002"/>
                    <a:pt x="168276" y="133819"/>
                    <a:pt x="168269" y="151319"/>
                  </a:cubicBezTo>
                  <a:cubicBezTo>
                    <a:pt x="168269" y="169997"/>
                    <a:pt x="153260" y="185220"/>
                    <a:pt x="134575" y="185220"/>
                  </a:cubicBezTo>
                  <a:cubicBezTo>
                    <a:pt x="115896" y="185220"/>
                    <a:pt x="100673" y="169997"/>
                    <a:pt x="100673" y="151319"/>
                  </a:cubicBezTo>
                  <a:cubicBezTo>
                    <a:pt x="100673" y="139183"/>
                    <a:pt x="107404" y="129030"/>
                    <a:pt x="116995" y="123063"/>
                  </a:cubicBezTo>
                  <a:lnTo>
                    <a:pt x="140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10"/>
            <p:cNvGrpSpPr/>
            <p:nvPr/>
          </p:nvGrpSpPr>
          <p:grpSpPr>
            <a:xfrm>
              <a:off x="5257025" y="753967"/>
              <a:ext cx="2104367" cy="2059610"/>
              <a:chOff x="908437" y="1324616"/>
              <a:chExt cx="8760897" cy="1711635"/>
            </a:xfrm>
          </p:grpSpPr>
          <p:sp>
            <p:nvSpPr>
              <p:cNvPr id="643" name="Google Shape;643;p10"/>
              <p:cNvSpPr/>
              <p:nvPr/>
            </p:nvSpPr>
            <p:spPr>
              <a:xfrm>
                <a:off x="908437" y="1324616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0"/>
              <p:cNvSpPr/>
              <p:nvPr/>
            </p:nvSpPr>
            <p:spPr>
              <a:xfrm>
                <a:off x="908437" y="2297779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0"/>
              <p:cNvSpPr/>
              <p:nvPr/>
            </p:nvSpPr>
            <p:spPr>
              <a:xfrm>
                <a:off x="908437" y="1811197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0"/>
              <p:cNvSpPr/>
              <p:nvPr/>
            </p:nvSpPr>
            <p:spPr>
              <a:xfrm>
                <a:off x="908437" y="2784360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0"/>
              <p:cNvSpPr/>
              <p:nvPr/>
            </p:nvSpPr>
            <p:spPr>
              <a:xfrm>
                <a:off x="908437" y="1567910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0"/>
              <p:cNvSpPr/>
              <p:nvPr/>
            </p:nvSpPr>
            <p:spPr>
              <a:xfrm>
                <a:off x="908437" y="2541073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0"/>
              <p:cNvSpPr/>
              <p:nvPr/>
            </p:nvSpPr>
            <p:spPr>
              <a:xfrm>
                <a:off x="908437" y="2054491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0"/>
              <p:cNvSpPr/>
              <p:nvPr/>
            </p:nvSpPr>
            <p:spPr>
              <a:xfrm>
                <a:off x="908437" y="3027654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1" name="Google Shape;651;p10"/>
          <p:cNvSpPr/>
          <p:nvPr/>
        </p:nvSpPr>
        <p:spPr>
          <a:xfrm rot="-3806097">
            <a:off x="4664057" y="905332"/>
            <a:ext cx="1442914" cy="1257982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3" name="Google Shape;653;p10"/>
          <p:cNvGrpSpPr/>
          <p:nvPr/>
        </p:nvGrpSpPr>
        <p:grpSpPr>
          <a:xfrm rot="3269330">
            <a:off x="10683429" y="605054"/>
            <a:ext cx="868255" cy="1119495"/>
            <a:chOff x="8226890" y="4688527"/>
            <a:chExt cx="1213517" cy="1564663"/>
          </a:xfrm>
        </p:grpSpPr>
        <p:sp>
          <p:nvSpPr>
            <p:cNvPr id="654" name="Google Shape;654;p10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10"/>
          <p:cNvSpPr txBox="1">
            <a:spLocks noGrp="1"/>
          </p:cNvSpPr>
          <p:nvPr>
            <p:ph type="title"/>
          </p:nvPr>
        </p:nvSpPr>
        <p:spPr>
          <a:xfrm>
            <a:off x="559575" y="116500"/>
            <a:ext cx="111921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 dirty="0"/>
          </a:p>
        </p:txBody>
      </p:sp>
      <p:sp>
        <p:nvSpPr>
          <p:cNvPr id="664" name="Google Shape;664;p10"/>
          <p:cNvSpPr txBox="1">
            <a:spLocks noGrp="1"/>
          </p:cNvSpPr>
          <p:nvPr>
            <p:ph type="body" idx="3"/>
          </p:nvPr>
        </p:nvSpPr>
        <p:spPr>
          <a:xfrm>
            <a:off x="1514814" y="2713113"/>
            <a:ext cx="3960390" cy="34630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5" name="Google Shape;665;p10"/>
          <p:cNvSpPr txBox="1">
            <a:spLocks noGrp="1"/>
          </p:cNvSpPr>
          <p:nvPr>
            <p:ph type="subTitle" idx="4"/>
          </p:nvPr>
        </p:nvSpPr>
        <p:spPr>
          <a:xfrm>
            <a:off x="1514813" y="2113746"/>
            <a:ext cx="3960391" cy="5787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666" name="Google Shape;666;p10"/>
          <p:cNvSpPr txBox="1">
            <a:spLocks noGrp="1"/>
          </p:cNvSpPr>
          <p:nvPr>
            <p:ph type="body" idx="5"/>
          </p:nvPr>
        </p:nvSpPr>
        <p:spPr>
          <a:xfrm>
            <a:off x="6949235" y="2149552"/>
            <a:ext cx="3904739" cy="40890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7" name="Google Shape;667;p10"/>
          <p:cNvSpPr txBox="1">
            <a:spLocks noGrp="1"/>
          </p:cNvSpPr>
          <p:nvPr>
            <p:ph type="subTitle" idx="6"/>
          </p:nvPr>
        </p:nvSpPr>
        <p:spPr>
          <a:xfrm>
            <a:off x="6913100" y="1440108"/>
            <a:ext cx="3904739" cy="669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>
  <p:cSld name="1_Agenda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0"/>
          <p:cNvGrpSpPr/>
          <p:nvPr/>
        </p:nvGrpSpPr>
        <p:grpSpPr>
          <a:xfrm>
            <a:off x="1860125" y="92071"/>
            <a:ext cx="4585200" cy="2616987"/>
            <a:chOff x="-29375" y="-23525"/>
            <a:chExt cx="4585200" cy="2616987"/>
          </a:xfrm>
        </p:grpSpPr>
        <p:sp>
          <p:nvSpPr>
            <p:cNvPr id="587" name="Google Shape;587;p10"/>
            <p:cNvSpPr/>
            <p:nvPr/>
          </p:nvSpPr>
          <p:spPr>
            <a:xfrm>
              <a:off x="-29375" y="-23046"/>
              <a:ext cx="4585200" cy="259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88" name="Google Shape;588;p10"/>
            <p:cNvGrpSpPr/>
            <p:nvPr/>
          </p:nvGrpSpPr>
          <p:grpSpPr>
            <a:xfrm>
              <a:off x="-27300" y="-23525"/>
              <a:ext cx="4581045" cy="2616987"/>
              <a:chOff x="-14392" y="-1175"/>
              <a:chExt cx="4581045" cy="2576029"/>
            </a:xfrm>
          </p:grpSpPr>
          <p:sp>
            <p:nvSpPr>
              <p:cNvPr id="589" name="Google Shape;589;p10"/>
              <p:cNvSpPr/>
              <p:nvPr/>
            </p:nvSpPr>
            <p:spPr>
              <a:xfrm rot="5400000">
                <a:off x="1077634" y="1228759"/>
                <a:ext cx="2575569" cy="11662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17501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17501"/>
                    </a:lnTo>
                    <a:lnTo>
                      <a:pt x="0" y="11750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0"/>
              <p:cNvSpPr/>
              <p:nvPr/>
            </p:nvSpPr>
            <p:spPr>
              <a:xfrm rot="5400000">
                <a:off x="907588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0"/>
              <p:cNvSpPr/>
              <p:nvPr/>
            </p:nvSpPr>
            <p:spPr>
              <a:xfrm rot="5400000">
                <a:off x="729011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 rot="5400000">
                <a:off x="550434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 rot="5400000">
                <a:off x="371857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 rot="5400000">
                <a:off x="193280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0"/>
              <p:cNvSpPr/>
              <p:nvPr/>
            </p:nvSpPr>
            <p:spPr>
              <a:xfrm rot="5400000">
                <a:off x="14703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0"/>
              <p:cNvSpPr/>
              <p:nvPr/>
            </p:nvSpPr>
            <p:spPr>
              <a:xfrm rot="5400000">
                <a:off x="-163874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0"/>
              <p:cNvSpPr/>
              <p:nvPr/>
            </p:nvSpPr>
            <p:spPr>
              <a:xfrm rot="5400000">
                <a:off x="-342451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0"/>
              <p:cNvSpPr/>
              <p:nvPr/>
            </p:nvSpPr>
            <p:spPr>
              <a:xfrm rot="5400000">
                <a:off x="-521028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 rot="5400000">
                <a:off x="-699605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 rot="5400000">
                <a:off x="-878182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0"/>
              <p:cNvSpPr/>
              <p:nvPr/>
            </p:nvSpPr>
            <p:spPr>
              <a:xfrm rot="5400000">
                <a:off x="-1056759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0"/>
              <p:cNvSpPr/>
              <p:nvPr/>
            </p:nvSpPr>
            <p:spPr>
              <a:xfrm rot="5400000">
                <a:off x="-1235337" y="122022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0"/>
              <p:cNvSpPr/>
              <p:nvPr/>
            </p:nvSpPr>
            <p:spPr>
              <a:xfrm rot="5400000">
                <a:off x="3212029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0"/>
              <p:cNvSpPr/>
              <p:nvPr/>
            </p:nvSpPr>
            <p:spPr>
              <a:xfrm rot="5400000">
                <a:off x="3033452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0"/>
              <p:cNvSpPr/>
              <p:nvPr/>
            </p:nvSpPr>
            <p:spPr>
              <a:xfrm rot="5400000">
                <a:off x="2854875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0"/>
              <p:cNvSpPr/>
              <p:nvPr/>
            </p:nvSpPr>
            <p:spPr>
              <a:xfrm rot="5400000">
                <a:off x="2676298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0"/>
              <p:cNvSpPr/>
              <p:nvPr/>
            </p:nvSpPr>
            <p:spPr>
              <a:xfrm rot="5400000">
                <a:off x="2497721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0"/>
              <p:cNvSpPr/>
              <p:nvPr/>
            </p:nvSpPr>
            <p:spPr>
              <a:xfrm rot="5400000">
                <a:off x="2319144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 rot="5400000">
                <a:off x="2140567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0"/>
              <p:cNvSpPr/>
              <p:nvPr/>
            </p:nvSpPr>
            <p:spPr>
              <a:xfrm rot="5400000">
                <a:off x="1961989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0"/>
              <p:cNvSpPr/>
              <p:nvPr/>
            </p:nvSpPr>
            <p:spPr>
              <a:xfrm rot="5400000">
                <a:off x="1783412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0"/>
              <p:cNvSpPr/>
              <p:nvPr/>
            </p:nvSpPr>
            <p:spPr>
              <a:xfrm rot="5400000">
                <a:off x="1604835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0"/>
              <p:cNvSpPr/>
              <p:nvPr/>
            </p:nvSpPr>
            <p:spPr>
              <a:xfrm rot="5400000">
                <a:off x="1426258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0"/>
              <p:cNvSpPr/>
              <p:nvPr/>
            </p:nvSpPr>
            <p:spPr>
              <a:xfrm rot="5400000">
                <a:off x="1247681" y="1219769"/>
                <a:ext cx="2575569" cy="133680"/>
              </a:xfrm>
              <a:custGeom>
                <a:avLst/>
                <a:gdLst/>
                <a:ahLst/>
                <a:cxnLst/>
                <a:rect l="l" t="t" r="r" b="b"/>
                <a:pathLst>
                  <a:path w="1883414" h="134690" extrusionOk="0">
                    <a:moveTo>
                      <a:pt x="0" y="0"/>
                    </a:moveTo>
                    <a:lnTo>
                      <a:pt x="1883414" y="0"/>
                    </a:lnTo>
                    <a:lnTo>
                      <a:pt x="1883414" y="134690"/>
                    </a:lnTo>
                    <a:lnTo>
                      <a:pt x="0" y="13469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81E1A">
                      <a:alpha val="0"/>
                    </a:srgbClr>
                  </a:gs>
                  <a:gs pos="50000">
                    <a:srgbClr val="000000">
                      <a:alpha val="2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5" name="Google Shape;615;p10"/>
          <p:cNvGrpSpPr/>
          <p:nvPr/>
        </p:nvGrpSpPr>
        <p:grpSpPr>
          <a:xfrm>
            <a:off x="8349453" y="1135961"/>
            <a:ext cx="3402079" cy="3396520"/>
            <a:chOff x="1632025" y="2099075"/>
            <a:chExt cx="3922609" cy="3916200"/>
          </a:xfrm>
        </p:grpSpPr>
        <p:sp>
          <p:nvSpPr>
            <p:cNvPr id="616" name="Google Shape;616;p10"/>
            <p:cNvSpPr/>
            <p:nvPr/>
          </p:nvSpPr>
          <p:spPr>
            <a:xfrm>
              <a:off x="1638434" y="2099075"/>
              <a:ext cx="3916200" cy="391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1632025" y="2104877"/>
              <a:ext cx="3916200" cy="609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10"/>
          <p:cNvSpPr/>
          <p:nvPr/>
        </p:nvSpPr>
        <p:spPr>
          <a:xfrm rot="-2700000">
            <a:off x="9328589" y="503466"/>
            <a:ext cx="1444219" cy="1259120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9" name="Google Shape;619;p10"/>
          <p:cNvGrpSpPr/>
          <p:nvPr/>
        </p:nvGrpSpPr>
        <p:grpSpPr>
          <a:xfrm>
            <a:off x="434533" y="271052"/>
            <a:ext cx="4065271" cy="6345093"/>
            <a:chOff x="7887227" y="227956"/>
            <a:chExt cx="3971543" cy="6198801"/>
          </a:xfrm>
        </p:grpSpPr>
        <p:sp>
          <p:nvSpPr>
            <p:cNvPr id="620" name="Google Shape;620;p10"/>
            <p:cNvSpPr/>
            <p:nvPr/>
          </p:nvSpPr>
          <p:spPr>
            <a:xfrm>
              <a:off x="7887227" y="227956"/>
              <a:ext cx="3971543" cy="6198801"/>
            </a:xfrm>
            <a:custGeom>
              <a:avLst/>
              <a:gdLst/>
              <a:ahLst/>
              <a:cxnLst/>
              <a:rect l="l" t="t" r="r" b="b"/>
              <a:pathLst>
                <a:path w="3971543" h="6198801" extrusionOk="0">
                  <a:moveTo>
                    <a:pt x="0" y="0"/>
                  </a:moveTo>
                  <a:lnTo>
                    <a:pt x="254" y="167590"/>
                  </a:lnTo>
                  <a:lnTo>
                    <a:pt x="82550" y="174144"/>
                  </a:lnTo>
                  <a:cubicBezTo>
                    <a:pt x="92964" y="157697"/>
                    <a:pt x="110998" y="146394"/>
                    <a:pt x="132461" y="146369"/>
                  </a:cubicBezTo>
                  <a:cubicBezTo>
                    <a:pt x="165417" y="146312"/>
                    <a:pt x="192151" y="171877"/>
                    <a:pt x="192215" y="203633"/>
                  </a:cubicBezTo>
                  <a:cubicBezTo>
                    <a:pt x="192278" y="235396"/>
                    <a:pt x="165735" y="261164"/>
                    <a:pt x="132779" y="261215"/>
                  </a:cubicBezTo>
                  <a:cubicBezTo>
                    <a:pt x="102680" y="261266"/>
                    <a:pt x="78677" y="239511"/>
                    <a:pt x="74549" y="211596"/>
                  </a:cubicBezTo>
                  <a:lnTo>
                    <a:pt x="444" y="205817"/>
                  </a:lnTo>
                  <a:lnTo>
                    <a:pt x="889" y="445346"/>
                  </a:lnTo>
                  <a:lnTo>
                    <a:pt x="81280" y="429115"/>
                  </a:lnTo>
                  <a:cubicBezTo>
                    <a:pt x="91313" y="411145"/>
                    <a:pt x="110109" y="398419"/>
                    <a:pt x="132779" y="398375"/>
                  </a:cubicBezTo>
                  <a:cubicBezTo>
                    <a:pt x="165735" y="398318"/>
                    <a:pt x="192659" y="424042"/>
                    <a:pt x="192659" y="455798"/>
                  </a:cubicBezTo>
                  <a:cubicBezTo>
                    <a:pt x="192722" y="487561"/>
                    <a:pt x="165989" y="513329"/>
                    <a:pt x="133096" y="513380"/>
                  </a:cubicBezTo>
                  <a:cubicBezTo>
                    <a:pt x="104839" y="513431"/>
                    <a:pt x="82359" y="494266"/>
                    <a:pt x="76136" y="468904"/>
                  </a:cubicBezTo>
                  <a:lnTo>
                    <a:pt x="889" y="484202"/>
                  </a:lnTo>
                  <a:lnTo>
                    <a:pt x="1206" y="669736"/>
                  </a:lnTo>
                  <a:lnTo>
                    <a:pt x="88455" y="671609"/>
                  </a:lnTo>
                  <a:cubicBezTo>
                    <a:pt x="99378" y="658998"/>
                    <a:pt x="114871" y="650724"/>
                    <a:pt x="133223" y="650698"/>
                  </a:cubicBezTo>
                  <a:cubicBezTo>
                    <a:pt x="166180" y="650641"/>
                    <a:pt x="193230" y="676200"/>
                    <a:pt x="193294" y="707963"/>
                  </a:cubicBezTo>
                  <a:cubicBezTo>
                    <a:pt x="193357" y="739725"/>
                    <a:pt x="166497" y="765494"/>
                    <a:pt x="133541" y="765545"/>
                  </a:cubicBezTo>
                  <a:cubicBezTo>
                    <a:pt x="100965" y="765602"/>
                    <a:pt x="74613" y="740456"/>
                    <a:pt x="73914" y="709214"/>
                  </a:cubicBezTo>
                  <a:lnTo>
                    <a:pt x="1397" y="707493"/>
                  </a:lnTo>
                  <a:lnTo>
                    <a:pt x="1524" y="924085"/>
                  </a:lnTo>
                  <a:lnTo>
                    <a:pt x="87376" y="925958"/>
                  </a:lnTo>
                  <a:cubicBezTo>
                    <a:pt x="98234" y="912211"/>
                    <a:pt x="114554" y="902895"/>
                    <a:pt x="133858" y="902863"/>
                  </a:cubicBezTo>
                  <a:cubicBezTo>
                    <a:pt x="166815" y="902800"/>
                    <a:pt x="193739" y="928365"/>
                    <a:pt x="193802" y="960128"/>
                  </a:cubicBezTo>
                  <a:cubicBezTo>
                    <a:pt x="193802" y="991890"/>
                    <a:pt x="166942" y="1017665"/>
                    <a:pt x="133985" y="1017709"/>
                  </a:cubicBezTo>
                  <a:cubicBezTo>
                    <a:pt x="102235" y="1017767"/>
                    <a:pt x="76898" y="993751"/>
                    <a:pt x="75057" y="963563"/>
                  </a:cubicBezTo>
                  <a:lnTo>
                    <a:pt x="1715" y="961842"/>
                  </a:lnTo>
                  <a:lnTo>
                    <a:pt x="2159" y="1196532"/>
                  </a:lnTo>
                  <a:lnTo>
                    <a:pt x="85027" y="1182022"/>
                  </a:lnTo>
                  <a:cubicBezTo>
                    <a:pt x="95631" y="1166109"/>
                    <a:pt x="113284" y="1154768"/>
                    <a:pt x="134303" y="1154711"/>
                  </a:cubicBezTo>
                  <a:cubicBezTo>
                    <a:pt x="167259" y="1154654"/>
                    <a:pt x="194056" y="1180530"/>
                    <a:pt x="194119" y="1212292"/>
                  </a:cubicBezTo>
                  <a:cubicBezTo>
                    <a:pt x="194119" y="1244055"/>
                    <a:pt x="167449" y="1269830"/>
                    <a:pt x="134493" y="1269874"/>
                  </a:cubicBezTo>
                  <a:cubicBezTo>
                    <a:pt x="105029" y="1269925"/>
                    <a:pt x="81661" y="1249161"/>
                    <a:pt x="76771" y="1222122"/>
                  </a:cubicBezTo>
                  <a:lnTo>
                    <a:pt x="2159" y="1235076"/>
                  </a:lnTo>
                  <a:lnTo>
                    <a:pt x="2604" y="1443705"/>
                  </a:lnTo>
                  <a:lnTo>
                    <a:pt x="79248" y="1445420"/>
                  </a:lnTo>
                  <a:cubicBezTo>
                    <a:pt x="87440" y="1423195"/>
                    <a:pt x="108903" y="1407079"/>
                    <a:pt x="134810" y="1407034"/>
                  </a:cubicBezTo>
                  <a:cubicBezTo>
                    <a:pt x="167704" y="1406977"/>
                    <a:pt x="194501" y="1432853"/>
                    <a:pt x="194564" y="1464616"/>
                  </a:cubicBezTo>
                  <a:cubicBezTo>
                    <a:pt x="194628" y="1496372"/>
                    <a:pt x="167894" y="1521995"/>
                    <a:pt x="134938" y="1522039"/>
                  </a:cubicBezTo>
                  <a:cubicBezTo>
                    <a:pt x="108839" y="1522084"/>
                    <a:pt x="87185" y="1505732"/>
                    <a:pt x="79057" y="1483184"/>
                  </a:cubicBezTo>
                  <a:lnTo>
                    <a:pt x="2604" y="1481463"/>
                  </a:lnTo>
                  <a:lnTo>
                    <a:pt x="3111" y="1681354"/>
                  </a:lnTo>
                  <a:lnTo>
                    <a:pt x="86551" y="1685571"/>
                  </a:lnTo>
                  <a:cubicBezTo>
                    <a:pt x="97218" y="1670140"/>
                    <a:pt x="114427" y="1659237"/>
                    <a:pt x="135128" y="1659199"/>
                  </a:cubicBezTo>
                  <a:cubicBezTo>
                    <a:pt x="168021" y="1659142"/>
                    <a:pt x="194945" y="1684860"/>
                    <a:pt x="195008" y="1716622"/>
                  </a:cubicBezTo>
                  <a:cubicBezTo>
                    <a:pt x="195072" y="1748385"/>
                    <a:pt x="168211" y="1774166"/>
                    <a:pt x="135255" y="1774204"/>
                  </a:cubicBezTo>
                  <a:cubicBezTo>
                    <a:pt x="104584" y="1774255"/>
                    <a:pt x="80264" y="1751731"/>
                    <a:pt x="76898" y="1723017"/>
                  </a:cubicBezTo>
                  <a:lnTo>
                    <a:pt x="3111" y="1719118"/>
                  </a:lnTo>
                  <a:lnTo>
                    <a:pt x="3556" y="1935551"/>
                  </a:lnTo>
                  <a:lnTo>
                    <a:pt x="87185" y="1937424"/>
                  </a:lnTo>
                  <a:cubicBezTo>
                    <a:pt x="97917" y="1922070"/>
                    <a:pt x="114935" y="1911396"/>
                    <a:pt x="135572" y="1911364"/>
                  </a:cubicBezTo>
                  <a:cubicBezTo>
                    <a:pt x="168529" y="1911307"/>
                    <a:pt x="195453" y="1937183"/>
                    <a:pt x="195517" y="1968940"/>
                  </a:cubicBezTo>
                  <a:cubicBezTo>
                    <a:pt x="195580" y="2000702"/>
                    <a:pt x="168656" y="2026477"/>
                    <a:pt x="135699" y="2026521"/>
                  </a:cubicBezTo>
                  <a:cubicBezTo>
                    <a:pt x="104966" y="2026578"/>
                    <a:pt x="80645" y="2003826"/>
                    <a:pt x="77343" y="1975029"/>
                  </a:cubicBezTo>
                  <a:lnTo>
                    <a:pt x="3556" y="1973467"/>
                  </a:lnTo>
                  <a:lnTo>
                    <a:pt x="3873" y="2189901"/>
                  </a:lnTo>
                  <a:lnTo>
                    <a:pt x="86233" y="2191767"/>
                  </a:lnTo>
                  <a:cubicBezTo>
                    <a:pt x="96710" y="2175213"/>
                    <a:pt x="114491" y="2163561"/>
                    <a:pt x="136017" y="2163529"/>
                  </a:cubicBezTo>
                  <a:cubicBezTo>
                    <a:pt x="168973" y="2163466"/>
                    <a:pt x="195897" y="2189189"/>
                    <a:pt x="195961" y="2220952"/>
                  </a:cubicBezTo>
                  <a:cubicBezTo>
                    <a:pt x="196024" y="2252715"/>
                    <a:pt x="169164" y="2278483"/>
                    <a:pt x="136207" y="2278527"/>
                  </a:cubicBezTo>
                  <a:cubicBezTo>
                    <a:pt x="106363" y="2278585"/>
                    <a:pt x="82741" y="2257096"/>
                    <a:pt x="78295" y="2229531"/>
                  </a:cubicBezTo>
                  <a:lnTo>
                    <a:pt x="3873" y="2227658"/>
                  </a:lnTo>
                  <a:lnTo>
                    <a:pt x="4318" y="2424895"/>
                  </a:lnTo>
                  <a:lnTo>
                    <a:pt x="95314" y="2432229"/>
                  </a:lnTo>
                  <a:cubicBezTo>
                    <a:pt x="106045" y="2422171"/>
                    <a:pt x="120396" y="2415719"/>
                    <a:pt x="136525" y="2415694"/>
                  </a:cubicBezTo>
                  <a:cubicBezTo>
                    <a:pt x="169481" y="2415630"/>
                    <a:pt x="196215" y="2441195"/>
                    <a:pt x="196279" y="2472958"/>
                  </a:cubicBezTo>
                  <a:cubicBezTo>
                    <a:pt x="196342" y="2504721"/>
                    <a:pt x="169608" y="2530807"/>
                    <a:pt x="136652" y="2530851"/>
                  </a:cubicBezTo>
                  <a:cubicBezTo>
                    <a:pt x="103695" y="2530908"/>
                    <a:pt x="77089" y="2505032"/>
                    <a:pt x="77089" y="2473269"/>
                  </a:cubicBezTo>
                  <a:cubicBezTo>
                    <a:pt x="77026" y="2471707"/>
                    <a:pt x="77851" y="2470259"/>
                    <a:pt x="77978" y="2468748"/>
                  </a:cubicBezTo>
                  <a:lnTo>
                    <a:pt x="4318" y="2462970"/>
                  </a:lnTo>
                  <a:lnTo>
                    <a:pt x="4826" y="2689703"/>
                  </a:lnTo>
                  <a:lnTo>
                    <a:pt x="89980" y="2691728"/>
                  </a:lnTo>
                  <a:cubicBezTo>
                    <a:pt x="100838" y="2677631"/>
                    <a:pt x="117348" y="2667903"/>
                    <a:pt x="136969" y="2667852"/>
                  </a:cubicBezTo>
                  <a:cubicBezTo>
                    <a:pt x="169926" y="2667795"/>
                    <a:pt x="196659" y="2693519"/>
                    <a:pt x="196723" y="2725282"/>
                  </a:cubicBezTo>
                  <a:cubicBezTo>
                    <a:pt x="196786" y="2757038"/>
                    <a:pt x="170053" y="2782819"/>
                    <a:pt x="137160" y="2782857"/>
                  </a:cubicBezTo>
                  <a:cubicBezTo>
                    <a:pt x="105601" y="2782914"/>
                    <a:pt x="80391" y="2759197"/>
                    <a:pt x="78168" y="2729333"/>
                  </a:cubicBezTo>
                  <a:lnTo>
                    <a:pt x="4826" y="2727466"/>
                  </a:lnTo>
                  <a:lnTo>
                    <a:pt x="5270" y="2968392"/>
                  </a:lnTo>
                  <a:lnTo>
                    <a:pt x="84709" y="2952167"/>
                  </a:lnTo>
                  <a:cubicBezTo>
                    <a:pt x="94424" y="2933270"/>
                    <a:pt x="113919" y="2920062"/>
                    <a:pt x="137287" y="2920017"/>
                  </a:cubicBezTo>
                  <a:cubicBezTo>
                    <a:pt x="170243" y="2919960"/>
                    <a:pt x="197167" y="2945525"/>
                    <a:pt x="197231" y="2977288"/>
                  </a:cubicBezTo>
                  <a:cubicBezTo>
                    <a:pt x="197294" y="3009050"/>
                    <a:pt x="170370" y="3035136"/>
                    <a:pt x="137478" y="3035181"/>
                  </a:cubicBezTo>
                  <a:cubicBezTo>
                    <a:pt x="109665" y="3035225"/>
                    <a:pt x="87503" y="3016391"/>
                    <a:pt x="80772" y="2991645"/>
                  </a:cubicBezTo>
                  <a:lnTo>
                    <a:pt x="5461" y="3007247"/>
                  </a:lnTo>
                  <a:lnTo>
                    <a:pt x="5715" y="3200274"/>
                  </a:lnTo>
                  <a:lnTo>
                    <a:pt x="86741" y="3202300"/>
                  </a:lnTo>
                  <a:cubicBezTo>
                    <a:pt x="96901" y="3184685"/>
                    <a:pt x="115380" y="3172245"/>
                    <a:pt x="137731" y="3172182"/>
                  </a:cubicBezTo>
                  <a:cubicBezTo>
                    <a:pt x="170688" y="3172125"/>
                    <a:pt x="197612" y="3197842"/>
                    <a:pt x="197676" y="3229605"/>
                  </a:cubicBezTo>
                  <a:cubicBezTo>
                    <a:pt x="197739" y="3261368"/>
                    <a:pt x="171005" y="3287149"/>
                    <a:pt x="138049" y="3287187"/>
                  </a:cubicBezTo>
                  <a:cubicBezTo>
                    <a:pt x="108839" y="3287238"/>
                    <a:pt x="85661" y="3266511"/>
                    <a:pt x="80518" y="3239753"/>
                  </a:cubicBezTo>
                  <a:lnTo>
                    <a:pt x="5905" y="3238031"/>
                  </a:lnTo>
                  <a:lnTo>
                    <a:pt x="6032" y="3454624"/>
                  </a:lnTo>
                  <a:lnTo>
                    <a:pt x="85661" y="3456490"/>
                  </a:lnTo>
                  <a:cubicBezTo>
                    <a:pt x="95377" y="3437644"/>
                    <a:pt x="114871" y="3424391"/>
                    <a:pt x="138240" y="3424347"/>
                  </a:cubicBezTo>
                  <a:cubicBezTo>
                    <a:pt x="171196" y="3424290"/>
                    <a:pt x="198120" y="3450007"/>
                    <a:pt x="198120" y="3481770"/>
                  </a:cubicBezTo>
                  <a:cubicBezTo>
                    <a:pt x="198183" y="3513533"/>
                    <a:pt x="171450" y="3539155"/>
                    <a:pt x="138557" y="3539193"/>
                  </a:cubicBezTo>
                  <a:cubicBezTo>
                    <a:pt x="110045" y="3539244"/>
                    <a:pt x="87249" y="3519813"/>
                    <a:pt x="81280" y="3494102"/>
                  </a:cubicBezTo>
                  <a:lnTo>
                    <a:pt x="6223" y="3492381"/>
                  </a:lnTo>
                  <a:lnTo>
                    <a:pt x="6541" y="3690088"/>
                  </a:lnTo>
                  <a:lnTo>
                    <a:pt x="93917" y="3697263"/>
                  </a:lnTo>
                  <a:cubicBezTo>
                    <a:pt x="104839" y="3684830"/>
                    <a:pt x="120459" y="3676721"/>
                    <a:pt x="138684" y="3676670"/>
                  </a:cubicBezTo>
                  <a:cubicBezTo>
                    <a:pt x="171641" y="3676613"/>
                    <a:pt x="198374" y="3702172"/>
                    <a:pt x="198438" y="3733935"/>
                  </a:cubicBezTo>
                  <a:cubicBezTo>
                    <a:pt x="198501" y="3765698"/>
                    <a:pt x="171958" y="3791479"/>
                    <a:pt x="139002" y="3791517"/>
                  </a:cubicBezTo>
                  <a:cubicBezTo>
                    <a:pt x="106045" y="3791573"/>
                    <a:pt x="79311" y="3765856"/>
                    <a:pt x="79248" y="3734094"/>
                  </a:cubicBezTo>
                  <a:lnTo>
                    <a:pt x="6667" y="3728321"/>
                  </a:lnTo>
                  <a:lnTo>
                    <a:pt x="6985" y="3954267"/>
                  </a:lnTo>
                  <a:lnTo>
                    <a:pt x="89726" y="3956451"/>
                  </a:lnTo>
                  <a:cubicBezTo>
                    <a:pt x="100203" y="3940240"/>
                    <a:pt x="117856" y="3928734"/>
                    <a:pt x="139192" y="3928676"/>
                  </a:cubicBezTo>
                  <a:cubicBezTo>
                    <a:pt x="172085" y="3928619"/>
                    <a:pt x="198882" y="3954337"/>
                    <a:pt x="198945" y="3986100"/>
                  </a:cubicBezTo>
                  <a:cubicBezTo>
                    <a:pt x="199009" y="4017862"/>
                    <a:pt x="172276" y="4043669"/>
                    <a:pt x="139319" y="4043681"/>
                  </a:cubicBezTo>
                  <a:cubicBezTo>
                    <a:pt x="109220" y="4043732"/>
                    <a:pt x="85407" y="4021977"/>
                    <a:pt x="81280" y="3994056"/>
                  </a:cubicBezTo>
                  <a:lnTo>
                    <a:pt x="7176" y="3992189"/>
                  </a:lnTo>
                  <a:lnTo>
                    <a:pt x="7620" y="4231241"/>
                  </a:lnTo>
                  <a:lnTo>
                    <a:pt x="85344" y="4215169"/>
                  </a:lnTo>
                  <a:cubicBezTo>
                    <a:pt x="94552" y="4195021"/>
                    <a:pt x="115126" y="4180778"/>
                    <a:pt x="139446" y="4180683"/>
                  </a:cubicBezTo>
                  <a:cubicBezTo>
                    <a:pt x="172403" y="4180625"/>
                    <a:pt x="199327" y="4206502"/>
                    <a:pt x="199390" y="4238265"/>
                  </a:cubicBezTo>
                  <a:cubicBezTo>
                    <a:pt x="199454" y="4270027"/>
                    <a:pt x="172720" y="4295815"/>
                    <a:pt x="139764" y="4295846"/>
                  </a:cubicBezTo>
                  <a:cubicBezTo>
                    <a:pt x="112649" y="4295891"/>
                    <a:pt x="90742" y="4278200"/>
                    <a:pt x="83439" y="4254336"/>
                  </a:cubicBezTo>
                  <a:lnTo>
                    <a:pt x="7620" y="4269786"/>
                  </a:lnTo>
                  <a:lnTo>
                    <a:pt x="7938" y="4459530"/>
                  </a:lnTo>
                  <a:lnTo>
                    <a:pt x="89853" y="4461562"/>
                  </a:lnTo>
                  <a:cubicBezTo>
                    <a:pt x="100267" y="4444817"/>
                    <a:pt x="118237" y="4432860"/>
                    <a:pt x="139954" y="4432848"/>
                  </a:cubicBezTo>
                  <a:cubicBezTo>
                    <a:pt x="172910" y="4432790"/>
                    <a:pt x="199961" y="4458667"/>
                    <a:pt x="200025" y="4490429"/>
                  </a:cubicBezTo>
                  <a:cubicBezTo>
                    <a:pt x="200089" y="4522192"/>
                    <a:pt x="173165" y="4547979"/>
                    <a:pt x="140271" y="4548011"/>
                  </a:cubicBezTo>
                  <a:cubicBezTo>
                    <a:pt x="110554" y="4548062"/>
                    <a:pt x="87122" y="4526872"/>
                    <a:pt x="82550" y="4499478"/>
                  </a:cubicBezTo>
                  <a:lnTo>
                    <a:pt x="8065" y="4497605"/>
                  </a:lnTo>
                  <a:lnTo>
                    <a:pt x="8382" y="4714038"/>
                  </a:lnTo>
                  <a:lnTo>
                    <a:pt x="88900" y="4715911"/>
                  </a:lnTo>
                  <a:cubicBezTo>
                    <a:pt x="98996" y="4697941"/>
                    <a:pt x="117919" y="4685082"/>
                    <a:pt x="140589" y="4685012"/>
                  </a:cubicBezTo>
                  <a:cubicBezTo>
                    <a:pt x="173482" y="4684955"/>
                    <a:pt x="200406" y="4710831"/>
                    <a:pt x="200469" y="4742594"/>
                  </a:cubicBezTo>
                  <a:cubicBezTo>
                    <a:pt x="200533" y="4774357"/>
                    <a:pt x="173672" y="4799986"/>
                    <a:pt x="140716" y="4800017"/>
                  </a:cubicBezTo>
                  <a:cubicBezTo>
                    <a:pt x="111823" y="4800068"/>
                    <a:pt x="88964" y="4780154"/>
                    <a:pt x="83439" y="4753827"/>
                  </a:cubicBezTo>
                  <a:lnTo>
                    <a:pt x="8382" y="4751954"/>
                  </a:lnTo>
                  <a:lnTo>
                    <a:pt x="8699" y="4949509"/>
                  </a:lnTo>
                  <a:lnTo>
                    <a:pt x="97345" y="4956526"/>
                  </a:lnTo>
                  <a:cubicBezTo>
                    <a:pt x="108204" y="4944924"/>
                    <a:pt x="123507" y="4937393"/>
                    <a:pt x="141033" y="4937336"/>
                  </a:cubicBezTo>
                  <a:cubicBezTo>
                    <a:pt x="173990" y="4937279"/>
                    <a:pt x="200723" y="4962996"/>
                    <a:pt x="200787" y="4994759"/>
                  </a:cubicBezTo>
                  <a:cubicBezTo>
                    <a:pt x="200851" y="5026522"/>
                    <a:pt x="174117" y="5052335"/>
                    <a:pt x="141160" y="5052341"/>
                  </a:cubicBezTo>
                  <a:cubicBezTo>
                    <a:pt x="108267" y="5052398"/>
                    <a:pt x="81470" y="5026674"/>
                    <a:pt x="81407" y="4994911"/>
                  </a:cubicBezTo>
                  <a:cubicBezTo>
                    <a:pt x="81407" y="4994353"/>
                    <a:pt x="81852" y="4993921"/>
                    <a:pt x="81915" y="4993356"/>
                  </a:cubicBezTo>
                  <a:lnTo>
                    <a:pt x="8890" y="4987577"/>
                  </a:lnTo>
                  <a:lnTo>
                    <a:pt x="9334" y="5213840"/>
                  </a:lnTo>
                  <a:lnTo>
                    <a:pt x="92646" y="5215872"/>
                  </a:lnTo>
                  <a:cubicBezTo>
                    <a:pt x="103315" y="5200290"/>
                    <a:pt x="120714" y="5189348"/>
                    <a:pt x="141478" y="5189342"/>
                  </a:cubicBezTo>
                  <a:cubicBezTo>
                    <a:pt x="174434" y="5189285"/>
                    <a:pt x="201231" y="5215003"/>
                    <a:pt x="201295" y="5246765"/>
                  </a:cubicBezTo>
                  <a:cubicBezTo>
                    <a:pt x="201295" y="5278528"/>
                    <a:pt x="174434" y="5304506"/>
                    <a:pt x="141478" y="5304499"/>
                  </a:cubicBezTo>
                  <a:cubicBezTo>
                    <a:pt x="110934" y="5304556"/>
                    <a:pt x="86868" y="5282001"/>
                    <a:pt x="83312" y="5253477"/>
                  </a:cubicBezTo>
                  <a:lnTo>
                    <a:pt x="9334" y="5251763"/>
                  </a:lnTo>
                  <a:lnTo>
                    <a:pt x="9779" y="5491126"/>
                  </a:lnTo>
                  <a:lnTo>
                    <a:pt x="88138" y="5475213"/>
                  </a:lnTo>
                  <a:cubicBezTo>
                    <a:pt x="97599" y="5455502"/>
                    <a:pt x="117792" y="5441672"/>
                    <a:pt x="141795" y="5441666"/>
                  </a:cubicBezTo>
                  <a:cubicBezTo>
                    <a:pt x="174752" y="5441602"/>
                    <a:pt x="201676" y="5467167"/>
                    <a:pt x="201740" y="5498930"/>
                  </a:cubicBezTo>
                  <a:cubicBezTo>
                    <a:pt x="201803" y="5530693"/>
                    <a:pt x="174942" y="5556645"/>
                    <a:pt x="141986" y="5556664"/>
                  </a:cubicBezTo>
                  <a:cubicBezTo>
                    <a:pt x="114617" y="5556715"/>
                    <a:pt x="92710" y="5538579"/>
                    <a:pt x="85661" y="5514380"/>
                  </a:cubicBezTo>
                  <a:lnTo>
                    <a:pt x="9779" y="5529829"/>
                  </a:lnTo>
                  <a:lnTo>
                    <a:pt x="10287" y="5735182"/>
                  </a:lnTo>
                  <a:lnTo>
                    <a:pt x="85979" y="5736896"/>
                  </a:lnTo>
                  <a:cubicBezTo>
                    <a:pt x="92710" y="5712309"/>
                    <a:pt x="114681" y="5693843"/>
                    <a:pt x="142304" y="5693831"/>
                  </a:cubicBezTo>
                  <a:cubicBezTo>
                    <a:pt x="175196" y="5693767"/>
                    <a:pt x="202120" y="5719332"/>
                    <a:pt x="202184" y="5751095"/>
                  </a:cubicBezTo>
                  <a:cubicBezTo>
                    <a:pt x="202247" y="5782857"/>
                    <a:pt x="175387" y="5808810"/>
                    <a:pt x="142430" y="5808829"/>
                  </a:cubicBezTo>
                  <a:cubicBezTo>
                    <a:pt x="118173" y="5808874"/>
                    <a:pt x="97663" y="5794726"/>
                    <a:pt x="88265" y="5774660"/>
                  </a:cubicBezTo>
                  <a:lnTo>
                    <a:pt x="10287" y="5772786"/>
                  </a:lnTo>
                  <a:lnTo>
                    <a:pt x="10605" y="5989061"/>
                  </a:lnTo>
                  <a:lnTo>
                    <a:pt x="85789" y="5991093"/>
                  </a:lnTo>
                  <a:cubicBezTo>
                    <a:pt x="91757" y="5965439"/>
                    <a:pt x="114364" y="5946072"/>
                    <a:pt x="142748" y="5946008"/>
                  </a:cubicBezTo>
                  <a:cubicBezTo>
                    <a:pt x="175705" y="5945945"/>
                    <a:pt x="202629" y="5971472"/>
                    <a:pt x="202692" y="6003285"/>
                  </a:cubicBezTo>
                  <a:cubicBezTo>
                    <a:pt x="202755" y="6035035"/>
                    <a:pt x="175831" y="6060943"/>
                    <a:pt x="142939" y="6061006"/>
                  </a:cubicBezTo>
                  <a:cubicBezTo>
                    <a:pt x="119634" y="6061006"/>
                    <a:pt x="100013" y="6047735"/>
                    <a:pt x="90170" y="6029003"/>
                  </a:cubicBezTo>
                  <a:lnTo>
                    <a:pt x="10731" y="6027161"/>
                  </a:lnTo>
                  <a:lnTo>
                    <a:pt x="11049" y="6198802"/>
                  </a:lnTo>
                  <a:lnTo>
                    <a:pt x="138684" y="6198802"/>
                  </a:lnTo>
                  <a:cubicBezTo>
                    <a:pt x="140208" y="6198675"/>
                    <a:pt x="141668" y="6198167"/>
                    <a:pt x="143192" y="6198167"/>
                  </a:cubicBezTo>
                  <a:cubicBezTo>
                    <a:pt x="144399" y="6198167"/>
                    <a:pt x="145352" y="6198738"/>
                    <a:pt x="146494" y="6198802"/>
                  </a:cubicBezTo>
                  <a:lnTo>
                    <a:pt x="3971544" y="6198802"/>
                  </a:lnTo>
                  <a:lnTo>
                    <a:pt x="3971544" y="8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" name="Google Shape;621;p10"/>
            <p:cNvGrpSpPr/>
            <p:nvPr/>
          </p:nvGrpSpPr>
          <p:grpSpPr>
            <a:xfrm>
              <a:off x="8284483" y="602016"/>
              <a:ext cx="3311080" cy="5511876"/>
              <a:chOff x="7454582" y="864412"/>
              <a:chExt cx="3311080" cy="5511876"/>
            </a:xfrm>
          </p:grpSpPr>
          <p:sp>
            <p:nvSpPr>
              <p:cNvPr id="622" name="Google Shape;622;p10"/>
              <p:cNvSpPr/>
              <p:nvPr/>
            </p:nvSpPr>
            <p:spPr>
              <a:xfrm>
                <a:off x="7454582" y="864412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0"/>
              <p:cNvSpPr/>
              <p:nvPr/>
            </p:nvSpPr>
            <p:spPr>
              <a:xfrm>
                <a:off x="7454582" y="3452850"/>
                <a:ext cx="3311080" cy="11436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6" extrusionOk="0">
                    <a:moveTo>
                      <a:pt x="0" y="11437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0"/>
              <p:cNvSpPr/>
              <p:nvPr/>
            </p:nvSpPr>
            <p:spPr>
              <a:xfrm>
                <a:off x="7454582" y="2158631"/>
                <a:ext cx="331108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0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0"/>
              <p:cNvSpPr/>
              <p:nvPr/>
            </p:nvSpPr>
            <p:spPr>
              <a:xfrm>
                <a:off x="7454582" y="4747075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0"/>
              <p:cNvSpPr/>
              <p:nvPr/>
            </p:nvSpPr>
            <p:spPr>
              <a:xfrm>
                <a:off x="7454582" y="1511522"/>
                <a:ext cx="331108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0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0"/>
              <p:cNvSpPr/>
              <p:nvPr/>
            </p:nvSpPr>
            <p:spPr>
              <a:xfrm>
                <a:off x="7454582" y="4099966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0"/>
              <p:cNvSpPr/>
              <p:nvPr/>
            </p:nvSpPr>
            <p:spPr>
              <a:xfrm>
                <a:off x="7454582" y="2805741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0"/>
              <p:cNvSpPr/>
              <p:nvPr/>
            </p:nvSpPr>
            <p:spPr>
              <a:xfrm>
                <a:off x="7454582" y="5394185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0"/>
              <p:cNvSpPr/>
              <p:nvPr/>
            </p:nvSpPr>
            <p:spPr>
              <a:xfrm>
                <a:off x="7454582" y="6041294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0"/>
              <p:cNvSpPr/>
              <p:nvPr/>
            </p:nvSpPr>
            <p:spPr>
              <a:xfrm>
                <a:off x="7454582" y="1187964"/>
                <a:ext cx="3311080" cy="11436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6" extrusionOk="0">
                    <a:moveTo>
                      <a:pt x="0" y="11436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>
                <a:off x="7454582" y="3776408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>
                <a:off x="7454582" y="2482189"/>
                <a:ext cx="331108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0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0"/>
              <p:cNvSpPr/>
              <p:nvPr/>
            </p:nvSpPr>
            <p:spPr>
              <a:xfrm>
                <a:off x="7454582" y="5070627"/>
                <a:ext cx="3311080" cy="11436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6" extrusionOk="0">
                    <a:moveTo>
                      <a:pt x="0" y="11437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0"/>
              <p:cNvSpPr/>
              <p:nvPr/>
            </p:nvSpPr>
            <p:spPr>
              <a:xfrm>
                <a:off x="7454582" y="1835080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0"/>
              <p:cNvSpPr/>
              <p:nvPr/>
            </p:nvSpPr>
            <p:spPr>
              <a:xfrm>
                <a:off x="7454582" y="4423517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0"/>
              <p:cNvSpPr/>
              <p:nvPr/>
            </p:nvSpPr>
            <p:spPr>
              <a:xfrm>
                <a:off x="7454582" y="3129299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0"/>
              <p:cNvSpPr/>
              <p:nvPr/>
            </p:nvSpPr>
            <p:spPr>
              <a:xfrm>
                <a:off x="7454582" y="5717743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0"/>
              <p:cNvSpPr/>
              <p:nvPr/>
            </p:nvSpPr>
            <p:spPr>
              <a:xfrm>
                <a:off x="7454582" y="6364859"/>
                <a:ext cx="3311080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0" name="Google Shape;640;p10"/>
          <p:cNvGrpSpPr/>
          <p:nvPr/>
        </p:nvGrpSpPr>
        <p:grpSpPr>
          <a:xfrm>
            <a:off x="4994981" y="1170510"/>
            <a:ext cx="2844698" cy="3335773"/>
            <a:chOff x="5166368" y="298546"/>
            <a:chExt cx="2286735" cy="2681489"/>
          </a:xfrm>
        </p:grpSpPr>
        <p:sp>
          <p:nvSpPr>
            <p:cNvPr id="641" name="Google Shape;641;p10"/>
            <p:cNvSpPr/>
            <p:nvPr/>
          </p:nvSpPr>
          <p:spPr>
            <a:xfrm>
              <a:off x="5166368" y="298546"/>
              <a:ext cx="2286735" cy="2681489"/>
            </a:xfrm>
            <a:custGeom>
              <a:avLst/>
              <a:gdLst/>
              <a:ahLst/>
              <a:cxnLst/>
              <a:rect l="l" t="t" r="r" b="b"/>
              <a:pathLst>
                <a:path w="1509396" h="1769960" extrusionOk="0">
                  <a:moveTo>
                    <a:pt x="0" y="0"/>
                  </a:moveTo>
                  <a:lnTo>
                    <a:pt x="0" y="1769961"/>
                  </a:lnTo>
                  <a:lnTo>
                    <a:pt x="1509396" y="1769961"/>
                  </a:lnTo>
                  <a:lnTo>
                    <a:pt x="1509396" y="0"/>
                  </a:lnTo>
                  <a:lnTo>
                    <a:pt x="1321250" y="0"/>
                  </a:lnTo>
                  <a:lnTo>
                    <a:pt x="1327733" y="119922"/>
                  </a:lnTo>
                  <a:lnTo>
                    <a:pt x="1327733" y="120130"/>
                  </a:lnTo>
                  <a:cubicBezTo>
                    <a:pt x="1340177" y="125132"/>
                    <a:pt x="1349084" y="137087"/>
                    <a:pt x="1349084" y="151319"/>
                  </a:cubicBezTo>
                  <a:cubicBezTo>
                    <a:pt x="1349084" y="169997"/>
                    <a:pt x="1333861" y="185220"/>
                    <a:pt x="1315176" y="185220"/>
                  </a:cubicBezTo>
                  <a:cubicBezTo>
                    <a:pt x="1296497" y="185220"/>
                    <a:pt x="1281274" y="169997"/>
                    <a:pt x="1281274" y="151319"/>
                  </a:cubicBezTo>
                  <a:cubicBezTo>
                    <a:pt x="1281274" y="138601"/>
                    <a:pt x="1288695" y="128006"/>
                    <a:pt x="1299062" y="122226"/>
                  </a:cubicBezTo>
                  <a:lnTo>
                    <a:pt x="1296758" y="0"/>
                  </a:lnTo>
                  <a:lnTo>
                    <a:pt x="1124518" y="0"/>
                  </a:lnTo>
                  <a:lnTo>
                    <a:pt x="1126192" y="119085"/>
                  </a:lnTo>
                  <a:cubicBezTo>
                    <a:pt x="1141027" y="122668"/>
                    <a:pt x="1152144" y="135379"/>
                    <a:pt x="1152144" y="151319"/>
                  </a:cubicBezTo>
                  <a:cubicBezTo>
                    <a:pt x="1152144" y="169997"/>
                    <a:pt x="1137129" y="185220"/>
                    <a:pt x="1118443" y="185220"/>
                  </a:cubicBezTo>
                  <a:cubicBezTo>
                    <a:pt x="1099765" y="185220"/>
                    <a:pt x="1084542" y="169997"/>
                    <a:pt x="1084542" y="151319"/>
                  </a:cubicBezTo>
                  <a:cubicBezTo>
                    <a:pt x="1084542" y="137944"/>
                    <a:pt x="1092539" y="126673"/>
                    <a:pt x="1103797" y="121181"/>
                  </a:cubicBezTo>
                  <a:lnTo>
                    <a:pt x="1098981" y="0"/>
                  </a:lnTo>
                  <a:lnTo>
                    <a:pt x="928408" y="0"/>
                  </a:lnTo>
                  <a:lnTo>
                    <a:pt x="930920" y="119292"/>
                  </a:lnTo>
                  <a:cubicBezTo>
                    <a:pt x="944964" y="123411"/>
                    <a:pt x="955405" y="135942"/>
                    <a:pt x="955412" y="151319"/>
                  </a:cubicBezTo>
                  <a:cubicBezTo>
                    <a:pt x="955412" y="169997"/>
                    <a:pt x="940397" y="185220"/>
                    <a:pt x="921711" y="185220"/>
                  </a:cubicBezTo>
                  <a:cubicBezTo>
                    <a:pt x="903033" y="185220"/>
                    <a:pt x="887810" y="169997"/>
                    <a:pt x="887810" y="151319"/>
                  </a:cubicBezTo>
                  <a:cubicBezTo>
                    <a:pt x="887810" y="135975"/>
                    <a:pt x="898298" y="123646"/>
                    <a:pt x="912295" y="119507"/>
                  </a:cubicBezTo>
                  <a:lnTo>
                    <a:pt x="913340" y="0"/>
                  </a:lnTo>
                  <a:lnTo>
                    <a:pt x="728750" y="0"/>
                  </a:lnTo>
                  <a:lnTo>
                    <a:pt x="733980" y="119292"/>
                  </a:lnTo>
                  <a:cubicBezTo>
                    <a:pt x="748098" y="123364"/>
                    <a:pt x="758680" y="135888"/>
                    <a:pt x="758680" y="151319"/>
                  </a:cubicBezTo>
                  <a:cubicBezTo>
                    <a:pt x="758680" y="169997"/>
                    <a:pt x="743457" y="185220"/>
                    <a:pt x="724771" y="185220"/>
                  </a:cubicBezTo>
                  <a:cubicBezTo>
                    <a:pt x="706093" y="185220"/>
                    <a:pt x="691078" y="169997"/>
                    <a:pt x="691078" y="151319"/>
                  </a:cubicBezTo>
                  <a:cubicBezTo>
                    <a:pt x="691078" y="137409"/>
                    <a:pt x="699382" y="125541"/>
                    <a:pt x="711377" y="120344"/>
                  </a:cubicBezTo>
                  <a:lnTo>
                    <a:pt x="706776" y="0"/>
                  </a:lnTo>
                  <a:lnTo>
                    <a:pt x="524691" y="0"/>
                  </a:lnTo>
                  <a:lnTo>
                    <a:pt x="532225" y="118455"/>
                  </a:lnTo>
                  <a:cubicBezTo>
                    <a:pt x="548834" y="120605"/>
                    <a:pt x="561947" y="134120"/>
                    <a:pt x="561947" y="151319"/>
                  </a:cubicBezTo>
                  <a:cubicBezTo>
                    <a:pt x="561947" y="169997"/>
                    <a:pt x="546725" y="185220"/>
                    <a:pt x="528039" y="185220"/>
                  </a:cubicBezTo>
                  <a:cubicBezTo>
                    <a:pt x="509361" y="185220"/>
                    <a:pt x="494138" y="169997"/>
                    <a:pt x="494138" y="151319"/>
                  </a:cubicBezTo>
                  <a:cubicBezTo>
                    <a:pt x="494138" y="138333"/>
                    <a:pt x="501819" y="127476"/>
                    <a:pt x="512555" y="121804"/>
                  </a:cubicBezTo>
                  <a:lnTo>
                    <a:pt x="511504" y="0"/>
                  </a:lnTo>
                  <a:lnTo>
                    <a:pt x="340516" y="0"/>
                  </a:lnTo>
                  <a:lnTo>
                    <a:pt x="337375" y="118877"/>
                  </a:lnTo>
                  <a:cubicBezTo>
                    <a:pt x="353046" y="121831"/>
                    <a:pt x="365209" y="134790"/>
                    <a:pt x="365215" y="151319"/>
                  </a:cubicBezTo>
                  <a:cubicBezTo>
                    <a:pt x="365215" y="169997"/>
                    <a:pt x="349992" y="185220"/>
                    <a:pt x="331307" y="185220"/>
                  </a:cubicBezTo>
                  <a:cubicBezTo>
                    <a:pt x="312628" y="185220"/>
                    <a:pt x="297405" y="169997"/>
                    <a:pt x="297405" y="151319"/>
                  </a:cubicBezTo>
                  <a:cubicBezTo>
                    <a:pt x="297405" y="139967"/>
                    <a:pt x="303473" y="130457"/>
                    <a:pt x="312052" y="124315"/>
                  </a:cubicBezTo>
                  <a:lnTo>
                    <a:pt x="314986" y="0"/>
                  </a:lnTo>
                  <a:lnTo>
                    <a:pt x="175803" y="0"/>
                  </a:lnTo>
                  <a:lnTo>
                    <a:pt x="137924" y="118248"/>
                  </a:lnTo>
                  <a:cubicBezTo>
                    <a:pt x="154955" y="120002"/>
                    <a:pt x="168276" y="133819"/>
                    <a:pt x="168269" y="151319"/>
                  </a:cubicBezTo>
                  <a:cubicBezTo>
                    <a:pt x="168269" y="169997"/>
                    <a:pt x="153260" y="185220"/>
                    <a:pt x="134575" y="185220"/>
                  </a:cubicBezTo>
                  <a:cubicBezTo>
                    <a:pt x="115896" y="185220"/>
                    <a:pt x="100673" y="169997"/>
                    <a:pt x="100673" y="151319"/>
                  </a:cubicBezTo>
                  <a:cubicBezTo>
                    <a:pt x="100673" y="139183"/>
                    <a:pt x="107404" y="129030"/>
                    <a:pt x="116995" y="123063"/>
                  </a:cubicBezTo>
                  <a:lnTo>
                    <a:pt x="140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10"/>
            <p:cNvGrpSpPr/>
            <p:nvPr/>
          </p:nvGrpSpPr>
          <p:grpSpPr>
            <a:xfrm>
              <a:off x="5257025" y="753967"/>
              <a:ext cx="2104367" cy="2059610"/>
              <a:chOff x="908437" y="1324616"/>
              <a:chExt cx="8760897" cy="1711635"/>
            </a:xfrm>
          </p:grpSpPr>
          <p:sp>
            <p:nvSpPr>
              <p:cNvPr id="643" name="Google Shape;643;p10"/>
              <p:cNvSpPr/>
              <p:nvPr/>
            </p:nvSpPr>
            <p:spPr>
              <a:xfrm>
                <a:off x="908437" y="1324616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0"/>
              <p:cNvSpPr/>
              <p:nvPr/>
            </p:nvSpPr>
            <p:spPr>
              <a:xfrm>
                <a:off x="908437" y="2297779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0"/>
              <p:cNvSpPr/>
              <p:nvPr/>
            </p:nvSpPr>
            <p:spPr>
              <a:xfrm>
                <a:off x="908437" y="1811197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0"/>
              <p:cNvSpPr/>
              <p:nvPr/>
            </p:nvSpPr>
            <p:spPr>
              <a:xfrm>
                <a:off x="908437" y="2784360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0"/>
              <p:cNvSpPr/>
              <p:nvPr/>
            </p:nvSpPr>
            <p:spPr>
              <a:xfrm>
                <a:off x="908437" y="1567910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0"/>
              <p:cNvSpPr/>
              <p:nvPr/>
            </p:nvSpPr>
            <p:spPr>
              <a:xfrm>
                <a:off x="908437" y="2541073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0"/>
              <p:cNvSpPr/>
              <p:nvPr/>
            </p:nvSpPr>
            <p:spPr>
              <a:xfrm>
                <a:off x="908437" y="2054491"/>
                <a:ext cx="876089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1" extrusionOk="0">
                    <a:moveTo>
                      <a:pt x="0" y="8592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0"/>
              <p:cNvSpPr/>
              <p:nvPr/>
            </p:nvSpPr>
            <p:spPr>
              <a:xfrm>
                <a:off x="908437" y="3027654"/>
                <a:ext cx="8760897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8760897" h="8597" extrusionOk="0">
                    <a:moveTo>
                      <a:pt x="0" y="8598"/>
                    </a:moveTo>
                    <a:lnTo>
                      <a:pt x="8760898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1" name="Google Shape;651;p10"/>
          <p:cNvSpPr/>
          <p:nvPr/>
        </p:nvSpPr>
        <p:spPr>
          <a:xfrm rot="-3806097">
            <a:off x="4664057" y="905332"/>
            <a:ext cx="1442914" cy="1257982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0"/>
          <p:cNvSpPr/>
          <p:nvPr/>
        </p:nvSpPr>
        <p:spPr>
          <a:xfrm>
            <a:off x="5017071" y="4762788"/>
            <a:ext cx="6711300" cy="1853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653" name="Google Shape;653;p10"/>
          <p:cNvGrpSpPr/>
          <p:nvPr/>
        </p:nvGrpSpPr>
        <p:grpSpPr>
          <a:xfrm rot="-314189">
            <a:off x="4684198" y="4044331"/>
            <a:ext cx="868255" cy="1119495"/>
            <a:chOff x="8226890" y="4688527"/>
            <a:chExt cx="1213517" cy="1564663"/>
          </a:xfrm>
        </p:grpSpPr>
        <p:sp>
          <p:nvSpPr>
            <p:cNvPr id="654" name="Google Shape;654;p10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10"/>
          <p:cNvSpPr/>
          <p:nvPr/>
        </p:nvSpPr>
        <p:spPr>
          <a:xfrm rot="-578631">
            <a:off x="706835" y="31609"/>
            <a:ext cx="313403" cy="743267"/>
          </a:xfrm>
          <a:custGeom>
            <a:avLst/>
            <a:gdLst/>
            <a:ahLst/>
            <a:cxnLst/>
            <a:rect l="l" t="t" r="r" b="b"/>
            <a:pathLst>
              <a:path w="185849" h="440760" extrusionOk="0">
                <a:moveTo>
                  <a:pt x="92958" y="0"/>
                </a:moveTo>
                <a:cubicBezTo>
                  <a:pt x="41322" y="0"/>
                  <a:pt x="0" y="43760"/>
                  <a:pt x="0" y="97110"/>
                </a:cubicBezTo>
                <a:cubicBezTo>
                  <a:pt x="0" y="106547"/>
                  <a:pt x="2277" y="115481"/>
                  <a:pt x="4822" y="124315"/>
                </a:cubicBezTo>
                <a:lnTo>
                  <a:pt x="31411" y="124315"/>
                </a:lnTo>
                <a:cubicBezTo>
                  <a:pt x="31344" y="123893"/>
                  <a:pt x="31544" y="123491"/>
                  <a:pt x="31411" y="123062"/>
                </a:cubicBezTo>
                <a:cubicBezTo>
                  <a:pt x="28463" y="114898"/>
                  <a:pt x="26789" y="106105"/>
                  <a:pt x="26789" y="97110"/>
                </a:cubicBezTo>
                <a:cubicBezTo>
                  <a:pt x="26789" y="57443"/>
                  <a:pt x="56726" y="25738"/>
                  <a:pt x="92958" y="25744"/>
                </a:cubicBezTo>
                <a:cubicBezTo>
                  <a:pt x="129123" y="25744"/>
                  <a:pt x="159060" y="57443"/>
                  <a:pt x="159060" y="97110"/>
                </a:cubicBezTo>
                <a:cubicBezTo>
                  <a:pt x="159060" y="97439"/>
                  <a:pt x="158926" y="112809"/>
                  <a:pt x="158859" y="124315"/>
                </a:cubicBezTo>
                <a:cubicBezTo>
                  <a:pt x="158859" y="128568"/>
                  <a:pt x="158859" y="131990"/>
                  <a:pt x="158859" y="134361"/>
                </a:cubicBezTo>
                <a:cubicBezTo>
                  <a:pt x="158592" y="192078"/>
                  <a:pt x="157587" y="379092"/>
                  <a:pt x="157587" y="378811"/>
                </a:cubicBezTo>
                <a:cubicBezTo>
                  <a:pt x="154506" y="399700"/>
                  <a:pt x="136893" y="415023"/>
                  <a:pt x="115528" y="415023"/>
                </a:cubicBezTo>
                <a:cubicBezTo>
                  <a:pt x="91485" y="415023"/>
                  <a:pt x="71996" y="396298"/>
                  <a:pt x="71996" y="373165"/>
                </a:cubicBezTo>
                <a:lnTo>
                  <a:pt x="74339" y="134361"/>
                </a:lnTo>
                <a:lnTo>
                  <a:pt x="74541" y="124315"/>
                </a:lnTo>
                <a:lnTo>
                  <a:pt x="74742" y="100459"/>
                </a:lnTo>
                <a:cubicBezTo>
                  <a:pt x="74809" y="93353"/>
                  <a:pt x="68915" y="87761"/>
                  <a:pt x="61548" y="87694"/>
                </a:cubicBezTo>
                <a:cubicBezTo>
                  <a:pt x="54181" y="87620"/>
                  <a:pt x="48020" y="93146"/>
                  <a:pt x="47953" y="100251"/>
                </a:cubicBezTo>
                <a:lnTo>
                  <a:pt x="47752" y="124315"/>
                </a:lnTo>
                <a:lnTo>
                  <a:pt x="47550" y="134361"/>
                </a:lnTo>
                <a:lnTo>
                  <a:pt x="45207" y="372951"/>
                </a:lnTo>
                <a:cubicBezTo>
                  <a:pt x="45207" y="410422"/>
                  <a:pt x="76684" y="440767"/>
                  <a:pt x="115528" y="440761"/>
                </a:cubicBezTo>
                <a:cubicBezTo>
                  <a:pt x="150487" y="440761"/>
                  <a:pt x="179286" y="415914"/>
                  <a:pt x="184175" y="382581"/>
                </a:cubicBezTo>
                <a:cubicBezTo>
                  <a:pt x="184443" y="381101"/>
                  <a:pt x="185381" y="195232"/>
                  <a:pt x="185648" y="134361"/>
                </a:cubicBezTo>
                <a:cubicBezTo>
                  <a:pt x="185648" y="131896"/>
                  <a:pt x="185648" y="128501"/>
                  <a:pt x="185648" y="124315"/>
                </a:cubicBezTo>
                <a:cubicBezTo>
                  <a:pt x="185715" y="112996"/>
                  <a:pt x="185849" y="98115"/>
                  <a:pt x="185849" y="97110"/>
                </a:cubicBezTo>
                <a:cubicBezTo>
                  <a:pt x="185849" y="43760"/>
                  <a:pt x="144528" y="0"/>
                  <a:pt x="92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0"/>
          <p:cNvSpPr txBox="1">
            <a:spLocks noGrp="1"/>
          </p:cNvSpPr>
          <p:nvPr>
            <p:ph type="title"/>
          </p:nvPr>
        </p:nvSpPr>
        <p:spPr>
          <a:xfrm>
            <a:off x="4627000" y="116500"/>
            <a:ext cx="712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0"/>
          <p:cNvSpPr txBox="1">
            <a:spLocks noGrp="1"/>
          </p:cNvSpPr>
          <p:nvPr>
            <p:ph type="body" idx="1"/>
          </p:nvPr>
        </p:nvSpPr>
        <p:spPr>
          <a:xfrm>
            <a:off x="860477" y="1269564"/>
            <a:ext cx="3393900" cy="518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2" name="Google Shape;662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63" name="Google Shape;663;p10"/>
          <p:cNvSpPr txBox="1">
            <a:spLocks noGrp="1"/>
          </p:cNvSpPr>
          <p:nvPr>
            <p:ph type="subTitle" idx="2"/>
          </p:nvPr>
        </p:nvSpPr>
        <p:spPr>
          <a:xfrm>
            <a:off x="850800" y="461800"/>
            <a:ext cx="3315600" cy="57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4" name="Google Shape;664;p10"/>
          <p:cNvSpPr txBox="1">
            <a:spLocks noGrp="1"/>
          </p:cNvSpPr>
          <p:nvPr>
            <p:ph type="body" idx="3"/>
          </p:nvPr>
        </p:nvSpPr>
        <p:spPr>
          <a:xfrm>
            <a:off x="5049776" y="2218197"/>
            <a:ext cx="2711700" cy="1985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5" name="Google Shape;665;p10"/>
          <p:cNvSpPr txBox="1">
            <a:spLocks noGrp="1"/>
          </p:cNvSpPr>
          <p:nvPr>
            <p:ph type="subTitle" idx="4"/>
          </p:nvPr>
        </p:nvSpPr>
        <p:spPr>
          <a:xfrm>
            <a:off x="5049776" y="1618830"/>
            <a:ext cx="2711700" cy="67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6" name="Google Shape;666;p10"/>
          <p:cNvSpPr txBox="1">
            <a:spLocks noGrp="1"/>
          </p:cNvSpPr>
          <p:nvPr>
            <p:ph type="body" idx="5"/>
          </p:nvPr>
        </p:nvSpPr>
        <p:spPr>
          <a:xfrm>
            <a:off x="8456579" y="2185262"/>
            <a:ext cx="3174900" cy="219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7" name="Google Shape;667;p10"/>
          <p:cNvSpPr txBox="1">
            <a:spLocks noGrp="1"/>
          </p:cNvSpPr>
          <p:nvPr>
            <p:ph type="subTitle" idx="6"/>
          </p:nvPr>
        </p:nvSpPr>
        <p:spPr>
          <a:xfrm>
            <a:off x="8456579" y="1678278"/>
            <a:ext cx="3174900" cy="58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8" name="Google Shape;668;p10"/>
          <p:cNvSpPr txBox="1">
            <a:spLocks noGrp="1"/>
          </p:cNvSpPr>
          <p:nvPr>
            <p:ph type="body" idx="7"/>
          </p:nvPr>
        </p:nvSpPr>
        <p:spPr>
          <a:xfrm>
            <a:off x="5174550" y="5330578"/>
            <a:ext cx="6413400" cy="11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9" name="Google Shape;669;p10"/>
          <p:cNvSpPr txBox="1">
            <a:spLocks noGrp="1"/>
          </p:cNvSpPr>
          <p:nvPr>
            <p:ph type="subTitle" idx="8"/>
          </p:nvPr>
        </p:nvSpPr>
        <p:spPr>
          <a:xfrm>
            <a:off x="5174546" y="4823600"/>
            <a:ext cx="6413400" cy="58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48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2"/>
          <p:cNvSpPr/>
          <p:nvPr/>
        </p:nvSpPr>
        <p:spPr>
          <a:xfrm>
            <a:off x="193825" y="332625"/>
            <a:ext cx="11804346" cy="6192752"/>
          </a:xfrm>
          <a:custGeom>
            <a:avLst/>
            <a:gdLst/>
            <a:ahLst/>
            <a:cxnLst/>
            <a:rect l="l" t="t" r="r" b="b"/>
            <a:pathLst>
              <a:path w="9519634" h="4994155" extrusionOk="0">
                <a:moveTo>
                  <a:pt x="0" y="0"/>
                </a:moveTo>
                <a:lnTo>
                  <a:pt x="0" y="4980579"/>
                </a:lnTo>
                <a:cubicBezTo>
                  <a:pt x="36519" y="4987430"/>
                  <a:pt x="106877" y="4991919"/>
                  <a:pt x="128981" y="4980579"/>
                </a:cubicBezTo>
                <a:cubicBezTo>
                  <a:pt x="144628" y="4972552"/>
                  <a:pt x="157467" y="4960652"/>
                  <a:pt x="173831" y="4953794"/>
                </a:cubicBezTo>
                <a:cubicBezTo>
                  <a:pt x="188265" y="4947736"/>
                  <a:pt x="213385" y="4923200"/>
                  <a:pt x="228797" y="4924222"/>
                </a:cubicBezTo>
                <a:cubicBezTo>
                  <a:pt x="258432" y="4926197"/>
                  <a:pt x="268224" y="4984560"/>
                  <a:pt x="293884" y="4991494"/>
                </a:cubicBezTo>
                <a:cubicBezTo>
                  <a:pt x="306337" y="4994859"/>
                  <a:pt x="320612" y="4978978"/>
                  <a:pt x="328212" y="4974032"/>
                </a:cubicBezTo>
                <a:cubicBezTo>
                  <a:pt x="344367" y="4963516"/>
                  <a:pt x="417557" y="4930089"/>
                  <a:pt x="433781" y="4931169"/>
                </a:cubicBezTo>
                <a:cubicBezTo>
                  <a:pt x="467081" y="4933385"/>
                  <a:pt x="459721" y="4990192"/>
                  <a:pt x="489744" y="4987925"/>
                </a:cubicBezTo>
                <a:cubicBezTo>
                  <a:pt x="515487" y="4985976"/>
                  <a:pt x="541630" y="4965275"/>
                  <a:pt x="567531" y="4963319"/>
                </a:cubicBezTo>
                <a:cubicBezTo>
                  <a:pt x="577996" y="4962525"/>
                  <a:pt x="593655" y="4960328"/>
                  <a:pt x="604044" y="4962525"/>
                </a:cubicBezTo>
                <a:cubicBezTo>
                  <a:pt x="610857" y="4963967"/>
                  <a:pt x="616579" y="4971371"/>
                  <a:pt x="623487" y="4970463"/>
                </a:cubicBezTo>
                <a:cubicBezTo>
                  <a:pt x="626580" y="4970050"/>
                  <a:pt x="627342" y="4964716"/>
                  <a:pt x="630434" y="4964310"/>
                </a:cubicBezTo>
                <a:cubicBezTo>
                  <a:pt x="642639" y="4962703"/>
                  <a:pt x="661378" y="4974959"/>
                  <a:pt x="676275" y="4973835"/>
                </a:cubicBezTo>
                <a:cubicBezTo>
                  <a:pt x="692436" y="4972609"/>
                  <a:pt x="697713" y="4952111"/>
                  <a:pt x="713975" y="4953197"/>
                </a:cubicBezTo>
                <a:cubicBezTo>
                  <a:pt x="766655" y="4956702"/>
                  <a:pt x="824109" y="4933690"/>
                  <a:pt x="881259" y="4931169"/>
                </a:cubicBezTo>
                <a:cubicBezTo>
                  <a:pt x="900652" y="4930312"/>
                  <a:pt x="904208" y="4947317"/>
                  <a:pt x="919556" y="4953591"/>
                </a:cubicBezTo>
                <a:cubicBezTo>
                  <a:pt x="927703" y="4956925"/>
                  <a:pt x="955935" y="4962697"/>
                  <a:pt x="965200" y="4963319"/>
                </a:cubicBezTo>
                <a:cubicBezTo>
                  <a:pt x="981894" y="4964430"/>
                  <a:pt x="1014203" y="4946593"/>
                  <a:pt x="1028497" y="4957560"/>
                </a:cubicBezTo>
                <a:cubicBezTo>
                  <a:pt x="1041813" y="4967777"/>
                  <a:pt x="1048163" y="4989513"/>
                  <a:pt x="1066006" y="4993279"/>
                </a:cubicBezTo>
                <a:cubicBezTo>
                  <a:pt x="1101681" y="5000822"/>
                  <a:pt x="1121435" y="4957159"/>
                  <a:pt x="1154309" y="4959350"/>
                </a:cubicBezTo>
                <a:cubicBezTo>
                  <a:pt x="1168603" y="4960296"/>
                  <a:pt x="1182472" y="4969523"/>
                  <a:pt x="1196575" y="4972050"/>
                </a:cubicBezTo>
                <a:cubicBezTo>
                  <a:pt x="1260901" y="4983563"/>
                  <a:pt x="1342860" y="4975943"/>
                  <a:pt x="1408506" y="4973041"/>
                </a:cubicBezTo>
                <a:cubicBezTo>
                  <a:pt x="1453604" y="4971047"/>
                  <a:pt x="1498899" y="4979683"/>
                  <a:pt x="1544041" y="4978597"/>
                </a:cubicBezTo>
                <a:cubicBezTo>
                  <a:pt x="1579194" y="4977746"/>
                  <a:pt x="1609433" y="4970234"/>
                  <a:pt x="1641272" y="4961928"/>
                </a:cubicBezTo>
                <a:cubicBezTo>
                  <a:pt x="1662983" y="4956264"/>
                  <a:pt x="1692878" y="4972063"/>
                  <a:pt x="1713503" y="4973435"/>
                </a:cubicBezTo>
                <a:cubicBezTo>
                  <a:pt x="1740497" y="4975232"/>
                  <a:pt x="1768488" y="4950486"/>
                  <a:pt x="1794269" y="4952207"/>
                </a:cubicBezTo>
                <a:cubicBezTo>
                  <a:pt x="1808226" y="4953134"/>
                  <a:pt x="1809141" y="4971041"/>
                  <a:pt x="1819472" y="4973835"/>
                </a:cubicBezTo>
                <a:cubicBezTo>
                  <a:pt x="1828235" y="4976203"/>
                  <a:pt x="1841068" y="4963529"/>
                  <a:pt x="1849831" y="4965897"/>
                </a:cubicBezTo>
                <a:cubicBezTo>
                  <a:pt x="1857178" y="4967879"/>
                  <a:pt x="1868380" y="4978591"/>
                  <a:pt x="1878806" y="4977803"/>
                </a:cubicBezTo>
                <a:cubicBezTo>
                  <a:pt x="1891481" y="4976845"/>
                  <a:pt x="1947824" y="4945342"/>
                  <a:pt x="1950441" y="4946053"/>
                </a:cubicBezTo>
                <a:cubicBezTo>
                  <a:pt x="1968938" y="4951051"/>
                  <a:pt x="1981257" y="4968120"/>
                  <a:pt x="2005406" y="4966291"/>
                </a:cubicBezTo>
                <a:cubicBezTo>
                  <a:pt x="2051977" y="4962773"/>
                  <a:pt x="2091690" y="4971981"/>
                  <a:pt x="2137366" y="4975022"/>
                </a:cubicBezTo>
                <a:cubicBezTo>
                  <a:pt x="2159730" y="4976514"/>
                  <a:pt x="2198421" y="4952562"/>
                  <a:pt x="2217934" y="4960538"/>
                </a:cubicBezTo>
                <a:cubicBezTo>
                  <a:pt x="2226297" y="4963961"/>
                  <a:pt x="2232159" y="4974863"/>
                  <a:pt x="2243531" y="4975619"/>
                </a:cubicBezTo>
                <a:cubicBezTo>
                  <a:pt x="2256466" y="4976483"/>
                  <a:pt x="2270023" y="4965516"/>
                  <a:pt x="2283816" y="4964907"/>
                </a:cubicBezTo>
                <a:cubicBezTo>
                  <a:pt x="2315090" y="4963522"/>
                  <a:pt x="2344934" y="4976711"/>
                  <a:pt x="2376284" y="4971054"/>
                </a:cubicBezTo>
                <a:cubicBezTo>
                  <a:pt x="2407209" y="4965478"/>
                  <a:pt x="2442642" y="4945755"/>
                  <a:pt x="2473916" y="4947838"/>
                </a:cubicBezTo>
                <a:cubicBezTo>
                  <a:pt x="2496776" y="4949362"/>
                  <a:pt x="2513419" y="4973587"/>
                  <a:pt x="2535034" y="4975022"/>
                </a:cubicBezTo>
                <a:cubicBezTo>
                  <a:pt x="2589505" y="4978648"/>
                  <a:pt x="2640165" y="4945539"/>
                  <a:pt x="2692597" y="4949032"/>
                </a:cubicBezTo>
                <a:cubicBezTo>
                  <a:pt x="2718975" y="4950784"/>
                  <a:pt x="2739962" y="4972558"/>
                  <a:pt x="2773953" y="4971054"/>
                </a:cubicBezTo>
                <a:cubicBezTo>
                  <a:pt x="2815781" y="4969206"/>
                  <a:pt x="2865787" y="4960131"/>
                  <a:pt x="2904528" y="4950022"/>
                </a:cubicBezTo>
                <a:cubicBezTo>
                  <a:pt x="2943574" y="4939830"/>
                  <a:pt x="2979325" y="4918577"/>
                  <a:pt x="3022397" y="4921447"/>
                </a:cubicBezTo>
                <a:cubicBezTo>
                  <a:pt x="3085643" y="4925657"/>
                  <a:pt x="3143352" y="4945253"/>
                  <a:pt x="3207144" y="4933747"/>
                </a:cubicBezTo>
                <a:cubicBezTo>
                  <a:pt x="3222460" y="4930985"/>
                  <a:pt x="3280442" y="4923549"/>
                  <a:pt x="3288106" y="4912519"/>
                </a:cubicBezTo>
                <a:cubicBezTo>
                  <a:pt x="3291694" y="4907350"/>
                  <a:pt x="3289306" y="4880382"/>
                  <a:pt x="3293859" y="4876400"/>
                </a:cubicBezTo>
                <a:cubicBezTo>
                  <a:pt x="3296482" y="4874108"/>
                  <a:pt x="3300355" y="4879048"/>
                  <a:pt x="3303588" y="4880369"/>
                </a:cubicBezTo>
                <a:cubicBezTo>
                  <a:pt x="3330778" y="4891494"/>
                  <a:pt x="3355696" y="4916970"/>
                  <a:pt x="3387128" y="4919066"/>
                </a:cubicBezTo>
                <a:cubicBezTo>
                  <a:pt x="3443021" y="4922787"/>
                  <a:pt x="3501644" y="4918533"/>
                  <a:pt x="3558578" y="4930572"/>
                </a:cubicBezTo>
                <a:cubicBezTo>
                  <a:pt x="3579031" y="4934896"/>
                  <a:pt x="3612274" y="4954016"/>
                  <a:pt x="3629819" y="4955179"/>
                </a:cubicBezTo>
                <a:cubicBezTo>
                  <a:pt x="3646830" y="4956315"/>
                  <a:pt x="3672650" y="4961370"/>
                  <a:pt x="3689744" y="4952600"/>
                </a:cubicBezTo>
                <a:cubicBezTo>
                  <a:pt x="3707187" y="4943653"/>
                  <a:pt x="3728447" y="4903902"/>
                  <a:pt x="3752253" y="4910335"/>
                </a:cubicBezTo>
                <a:cubicBezTo>
                  <a:pt x="3760171" y="4912475"/>
                  <a:pt x="3770345" y="4921517"/>
                  <a:pt x="3781222" y="4922241"/>
                </a:cubicBezTo>
                <a:cubicBezTo>
                  <a:pt x="3845573" y="4926527"/>
                  <a:pt x="3917461" y="4920380"/>
                  <a:pt x="3980853" y="4908944"/>
                </a:cubicBezTo>
                <a:cubicBezTo>
                  <a:pt x="4002113" y="4905109"/>
                  <a:pt x="4022541" y="4888586"/>
                  <a:pt x="4045147" y="4890091"/>
                </a:cubicBezTo>
                <a:cubicBezTo>
                  <a:pt x="4094029" y="4893349"/>
                  <a:pt x="4145623" y="4886859"/>
                  <a:pt x="4194175" y="4890091"/>
                </a:cubicBezTo>
                <a:cubicBezTo>
                  <a:pt x="4227348" y="4892301"/>
                  <a:pt x="4256786" y="4895577"/>
                  <a:pt x="4290016" y="4893069"/>
                </a:cubicBezTo>
                <a:cubicBezTo>
                  <a:pt x="4313492" y="4891298"/>
                  <a:pt x="4335088" y="4875155"/>
                  <a:pt x="4357885" y="4871041"/>
                </a:cubicBezTo>
                <a:cubicBezTo>
                  <a:pt x="4373550" y="4868215"/>
                  <a:pt x="4389018" y="4866520"/>
                  <a:pt x="4404913" y="4860925"/>
                </a:cubicBezTo>
                <a:cubicBezTo>
                  <a:pt x="4414209" y="4857649"/>
                  <a:pt x="4422267" y="4850352"/>
                  <a:pt x="4432097" y="4849610"/>
                </a:cubicBezTo>
                <a:cubicBezTo>
                  <a:pt x="4443991" y="4848714"/>
                  <a:pt x="4459078" y="4862671"/>
                  <a:pt x="4467422" y="4868463"/>
                </a:cubicBezTo>
                <a:cubicBezTo>
                  <a:pt x="4483850" y="4879874"/>
                  <a:pt x="4503014" y="4882636"/>
                  <a:pt x="4522788" y="4882154"/>
                </a:cubicBezTo>
                <a:cubicBezTo>
                  <a:pt x="4549756" y="4881505"/>
                  <a:pt x="4573207" y="4862341"/>
                  <a:pt x="4597197" y="4860525"/>
                </a:cubicBezTo>
                <a:cubicBezTo>
                  <a:pt x="4609421" y="4859604"/>
                  <a:pt x="4667460" y="4871301"/>
                  <a:pt x="4678953" y="4876007"/>
                </a:cubicBezTo>
                <a:cubicBezTo>
                  <a:pt x="4691793" y="4881252"/>
                  <a:pt x="4694270" y="4890161"/>
                  <a:pt x="4711103" y="4891285"/>
                </a:cubicBezTo>
                <a:cubicBezTo>
                  <a:pt x="4732751" y="4892726"/>
                  <a:pt x="4752912" y="4886478"/>
                  <a:pt x="4774407" y="4885532"/>
                </a:cubicBezTo>
                <a:cubicBezTo>
                  <a:pt x="4790313" y="4884827"/>
                  <a:pt x="4804849" y="4894237"/>
                  <a:pt x="4820044" y="4895253"/>
                </a:cubicBezTo>
                <a:cubicBezTo>
                  <a:pt x="4845558" y="4896949"/>
                  <a:pt x="4870545" y="4892459"/>
                  <a:pt x="4896644" y="4890491"/>
                </a:cubicBezTo>
                <a:cubicBezTo>
                  <a:pt x="4922298" y="4888554"/>
                  <a:pt x="4943215" y="4903743"/>
                  <a:pt x="4968875" y="4901800"/>
                </a:cubicBezTo>
                <a:cubicBezTo>
                  <a:pt x="4996205" y="4899737"/>
                  <a:pt x="5031797" y="4889475"/>
                  <a:pt x="5058963" y="4891285"/>
                </a:cubicBezTo>
                <a:cubicBezTo>
                  <a:pt x="5070221" y="4892034"/>
                  <a:pt x="5087868" y="4892790"/>
                  <a:pt x="5098053" y="4900613"/>
                </a:cubicBezTo>
                <a:cubicBezTo>
                  <a:pt x="5106581" y="4907153"/>
                  <a:pt x="5105343" y="4914316"/>
                  <a:pt x="5117103" y="4915097"/>
                </a:cubicBezTo>
                <a:cubicBezTo>
                  <a:pt x="5153724" y="4917535"/>
                  <a:pt x="5176838" y="4889469"/>
                  <a:pt x="5205807" y="4874616"/>
                </a:cubicBezTo>
                <a:cubicBezTo>
                  <a:pt x="5229270" y="4862583"/>
                  <a:pt x="5267821" y="4875461"/>
                  <a:pt x="5292128" y="4873625"/>
                </a:cubicBezTo>
                <a:cubicBezTo>
                  <a:pt x="5317211" y="4871727"/>
                  <a:pt x="5346980" y="4864011"/>
                  <a:pt x="5372100" y="4865688"/>
                </a:cubicBezTo>
                <a:cubicBezTo>
                  <a:pt x="5399920" y="4867536"/>
                  <a:pt x="5427605" y="4879404"/>
                  <a:pt x="5454053" y="4881163"/>
                </a:cubicBezTo>
                <a:cubicBezTo>
                  <a:pt x="5496414" y="4883982"/>
                  <a:pt x="5541893" y="4857084"/>
                  <a:pt x="5584622" y="4859929"/>
                </a:cubicBezTo>
                <a:cubicBezTo>
                  <a:pt x="5603812" y="4861211"/>
                  <a:pt x="5619928" y="4870444"/>
                  <a:pt x="5639988" y="4873625"/>
                </a:cubicBezTo>
                <a:cubicBezTo>
                  <a:pt x="5680380" y="4880020"/>
                  <a:pt x="5715032" y="4870743"/>
                  <a:pt x="5753069" y="4867866"/>
                </a:cubicBezTo>
                <a:cubicBezTo>
                  <a:pt x="5771039" y="4866513"/>
                  <a:pt x="5793582" y="4874483"/>
                  <a:pt x="5812060" y="4878388"/>
                </a:cubicBezTo>
                <a:cubicBezTo>
                  <a:pt x="5837651" y="4883811"/>
                  <a:pt x="5875179" y="4876426"/>
                  <a:pt x="5901722" y="4874419"/>
                </a:cubicBezTo>
                <a:cubicBezTo>
                  <a:pt x="5934297" y="4871955"/>
                  <a:pt x="5961412" y="4847190"/>
                  <a:pt x="5984463" y="4826991"/>
                </a:cubicBezTo>
                <a:cubicBezTo>
                  <a:pt x="5990368" y="4821860"/>
                  <a:pt x="5994368" y="4813478"/>
                  <a:pt x="6001925" y="4811510"/>
                </a:cubicBezTo>
                <a:cubicBezTo>
                  <a:pt x="6009608" y="4809509"/>
                  <a:pt x="6023832" y="4826654"/>
                  <a:pt x="6030691" y="4830166"/>
                </a:cubicBezTo>
                <a:cubicBezTo>
                  <a:pt x="6052598" y="4841323"/>
                  <a:pt x="6081681" y="4847673"/>
                  <a:pt x="6101366" y="4861319"/>
                </a:cubicBezTo>
                <a:cubicBezTo>
                  <a:pt x="6109113" y="4866704"/>
                  <a:pt x="6115971" y="4875473"/>
                  <a:pt x="6126956" y="4876203"/>
                </a:cubicBezTo>
                <a:cubicBezTo>
                  <a:pt x="6168676" y="4878985"/>
                  <a:pt x="6199728" y="4841037"/>
                  <a:pt x="6239097" y="4833938"/>
                </a:cubicBezTo>
                <a:cubicBezTo>
                  <a:pt x="6255798" y="4830915"/>
                  <a:pt x="6263799" y="4835716"/>
                  <a:pt x="6278785" y="4836713"/>
                </a:cubicBezTo>
                <a:cubicBezTo>
                  <a:pt x="6301835" y="4838250"/>
                  <a:pt x="6330918" y="4809129"/>
                  <a:pt x="6352953" y="4815085"/>
                </a:cubicBezTo>
                <a:cubicBezTo>
                  <a:pt x="6362732" y="4817726"/>
                  <a:pt x="6361716" y="4832261"/>
                  <a:pt x="6374988" y="4833144"/>
                </a:cubicBezTo>
                <a:cubicBezTo>
                  <a:pt x="6404959" y="4835138"/>
                  <a:pt x="6433217" y="4810398"/>
                  <a:pt x="6455950" y="4811910"/>
                </a:cubicBezTo>
                <a:cubicBezTo>
                  <a:pt x="6462935" y="4812373"/>
                  <a:pt x="6468459" y="4819384"/>
                  <a:pt x="6475381" y="4819847"/>
                </a:cubicBezTo>
                <a:cubicBezTo>
                  <a:pt x="6512020" y="4822279"/>
                  <a:pt x="6546501" y="4795666"/>
                  <a:pt x="6583141" y="4794047"/>
                </a:cubicBezTo>
                <a:cubicBezTo>
                  <a:pt x="6619653" y="4792434"/>
                  <a:pt x="6648038" y="4822571"/>
                  <a:pt x="6687344" y="4820838"/>
                </a:cubicBezTo>
                <a:cubicBezTo>
                  <a:pt x="6724365" y="4819200"/>
                  <a:pt x="6755733" y="4800524"/>
                  <a:pt x="6791547" y="4797819"/>
                </a:cubicBezTo>
                <a:cubicBezTo>
                  <a:pt x="6804882" y="4796809"/>
                  <a:pt x="6814471" y="4805954"/>
                  <a:pt x="6827616" y="4803572"/>
                </a:cubicBezTo>
                <a:cubicBezTo>
                  <a:pt x="6858667" y="4797971"/>
                  <a:pt x="6888131" y="4778801"/>
                  <a:pt x="6919119" y="4773213"/>
                </a:cubicBezTo>
                <a:cubicBezTo>
                  <a:pt x="6945980" y="4768361"/>
                  <a:pt x="6980841" y="4803826"/>
                  <a:pt x="7009797" y="4805757"/>
                </a:cubicBezTo>
                <a:cubicBezTo>
                  <a:pt x="7052279" y="4808582"/>
                  <a:pt x="7090823" y="4805001"/>
                  <a:pt x="7132860" y="4797425"/>
                </a:cubicBezTo>
                <a:cubicBezTo>
                  <a:pt x="7140417" y="4796054"/>
                  <a:pt x="7155783" y="4787919"/>
                  <a:pt x="7163213" y="4789488"/>
                </a:cubicBezTo>
                <a:cubicBezTo>
                  <a:pt x="7218077" y="4801083"/>
                  <a:pt x="7277259" y="4823670"/>
                  <a:pt x="7333076" y="4827385"/>
                </a:cubicBezTo>
                <a:cubicBezTo>
                  <a:pt x="7347807" y="4828369"/>
                  <a:pt x="7430230" y="4812017"/>
                  <a:pt x="7444010" y="4804963"/>
                </a:cubicBezTo>
                <a:cubicBezTo>
                  <a:pt x="7464013" y="4794688"/>
                  <a:pt x="7465664" y="4782706"/>
                  <a:pt x="7491826" y="4781550"/>
                </a:cubicBezTo>
                <a:cubicBezTo>
                  <a:pt x="7523194" y="4780160"/>
                  <a:pt x="7557167" y="4789265"/>
                  <a:pt x="7587266" y="4791272"/>
                </a:cubicBezTo>
                <a:cubicBezTo>
                  <a:pt x="7613174" y="4792999"/>
                  <a:pt x="7641051" y="4781576"/>
                  <a:pt x="7667403" y="4783335"/>
                </a:cubicBezTo>
                <a:cubicBezTo>
                  <a:pt x="7673817" y="4783760"/>
                  <a:pt x="7676928" y="4792574"/>
                  <a:pt x="7683088" y="4794250"/>
                </a:cubicBezTo>
                <a:cubicBezTo>
                  <a:pt x="7701883" y="4799317"/>
                  <a:pt x="7748112" y="4768895"/>
                  <a:pt x="7774210" y="4770635"/>
                </a:cubicBezTo>
                <a:cubicBezTo>
                  <a:pt x="7793831" y="4771943"/>
                  <a:pt x="7790276" y="4803737"/>
                  <a:pt x="7818660" y="4800003"/>
                </a:cubicBezTo>
                <a:cubicBezTo>
                  <a:pt x="7835170" y="4797819"/>
                  <a:pt x="7854093" y="4775708"/>
                  <a:pt x="7870031" y="4773613"/>
                </a:cubicBezTo>
                <a:cubicBezTo>
                  <a:pt x="7881716" y="4772070"/>
                  <a:pt x="7884700" y="4786154"/>
                  <a:pt x="7899178" y="4785519"/>
                </a:cubicBezTo>
                <a:cubicBezTo>
                  <a:pt x="7926801" y="4784294"/>
                  <a:pt x="7955439" y="4772590"/>
                  <a:pt x="7982744" y="4774407"/>
                </a:cubicBezTo>
                <a:cubicBezTo>
                  <a:pt x="7994492" y="4775188"/>
                  <a:pt x="8005985" y="4781131"/>
                  <a:pt x="8018876" y="4780160"/>
                </a:cubicBezTo>
                <a:cubicBezTo>
                  <a:pt x="8049292" y="4777861"/>
                  <a:pt x="8087582" y="4786059"/>
                  <a:pt x="8115522" y="4770038"/>
                </a:cubicBezTo>
                <a:cubicBezTo>
                  <a:pt x="8131969" y="4760557"/>
                  <a:pt x="8148987" y="4753153"/>
                  <a:pt x="8163909" y="4740072"/>
                </a:cubicBezTo>
                <a:cubicBezTo>
                  <a:pt x="8166259" y="4738021"/>
                  <a:pt x="8168164" y="4732744"/>
                  <a:pt x="8171085" y="4733925"/>
                </a:cubicBezTo>
                <a:cubicBezTo>
                  <a:pt x="8176102" y="4735989"/>
                  <a:pt x="8166068" y="4785564"/>
                  <a:pt x="8196866" y="4792066"/>
                </a:cubicBezTo>
                <a:cubicBezTo>
                  <a:pt x="8226076" y="4798244"/>
                  <a:pt x="8266906" y="4772883"/>
                  <a:pt x="8291926" y="4758532"/>
                </a:cubicBezTo>
                <a:cubicBezTo>
                  <a:pt x="8302276" y="4752563"/>
                  <a:pt x="8309388" y="4736573"/>
                  <a:pt x="8323231" y="4737494"/>
                </a:cubicBezTo>
                <a:cubicBezTo>
                  <a:pt x="8381143" y="4741349"/>
                  <a:pt x="8439626" y="4748498"/>
                  <a:pt x="8497855" y="4752378"/>
                </a:cubicBezTo>
                <a:cubicBezTo>
                  <a:pt x="8518367" y="4753744"/>
                  <a:pt x="8544020" y="4739304"/>
                  <a:pt x="8564530" y="4743647"/>
                </a:cubicBezTo>
                <a:cubicBezTo>
                  <a:pt x="8565801" y="4743908"/>
                  <a:pt x="8583009" y="4755680"/>
                  <a:pt x="8587010" y="4755154"/>
                </a:cubicBezTo>
                <a:cubicBezTo>
                  <a:pt x="8630634" y="4749407"/>
                  <a:pt x="8681688" y="4758182"/>
                  <a:pt x="8729630" y="4754563"/>
                </a:cubicBezTo>
                <a:cubicBezTo>
                  <a:pt x="8763857" y="4751979"/>
                  <a:pt x="8794020" y="4724191"/>
                  <a:pt x="8828055" y="4718050"/>
                </a:cubicBezTo>
                <a:cubicBezTo>
                  <a:pt x="8865775" y="4711250"/>
                  <a:pt x="8900509" y="4744530"/>
                  <a:pt x="8935816" y="4741863"/>
                </a:cubicBezTo>
                <a:cubicBezTo>
                  <a:pt x="9030113" y="4734738"/>
                  <a:pt x="9121617" y="4747654"/>
                  <a:pt x="9213437" y="4753769"/>
                </a:cubicBezTo>
                <a:cubicBezTo>
                  <a:pt x="9261570" y="4756969"/>
                  <a:pt x="9305576" y="4789678"/>
                  <a:pt x="9353328" y="4792860"/>
                </a:cubicBezTo>
                <a:cubicBezTo>
                  <a:pt x="9383808" y="4794885"/>
                  <a:pt x="9415748" y="4797025"/>
                  <a:pt x="9445593" y="4799013"/>
                </a:cubicBezTo>
                <a:cubicBezTo>
                  <a:pt x="9468707" y="4800550"/>
                  <a:pt x="9493345" y="4785595"/>
                  <a:pt x="9516079" y="4787107"/>
                </a:cubicBezTo>
                <a:cubicBezTo>
                  <a:pt x="9517221" y="4787176"/>
                  <a:pt x="9518492" y="4787234"/>
                  <a:pt x="9519634" y="4787303"/>
                </a:cubicBezTo>
                <a:lnTo>
                  <a:pt x="9519634" y="0"/>
                </a:lnTo>
                <a:lnTo>
                  <a:pt x="9330722" y="0"/>
                </a:lnTo>
                <a:lnTo>
                  <a:pt x="9323166" y="89294"/>
                </a:lnTo>
                <a:cubicBezTo>
                  <a:pt x="9341707" y="100698"/>
                  <a:pt x="9354534" y="120142"/>
                  <a:pt x="9354534" y="143466"/>
                </a:cubicBezTo>
                <a:cubicBezTo>
                  <a:pt x="9354534" y="179235"/>
                  <a:pt x="9325642" y="208356"/>
                  <a:pt x="9289828" y="208356"/>
                </a:cubicBezTo>
                <a:cubicBezTo>
                  <a:pt x="9254077" y="208356"/>
                  <a:pt x="9225121" y="179235"/>
                  <a:pt x="9225185" y="143466"/>
                </a:cubicBezTo>
                <a:cubicBezTo>
                  <a:pt x="9225185" y="110801"/>
                  <a:pt x="9249696" y="84995"/>
                  <a:pt x="9281129" y="80563"/>
                </a:cubicBezTo>
                <a:lnTo>
                  <a:pt x="9287859" y="0"/>
                </a:lnTo>
                <a:lnTo>
                  <a:pt x="9017984" y="0"/>
                </a:lnTo>
                <a:lnTo>
                  <a:pt x="9036272" y="87313"/>
                </a:lnTo>
                <a:cubicBezTo>
                  <a:pt x="9056466" y="98266"/>
                  <a:pt x="9070562" y="118859"/>
                  <a:pt x="9070562" y="143466"/>
                </a:cubicBezTo>
                <a:cubicBezTo>
                  <a:pt x="9070562" y="179235"/>
                  <a:pt x="9041670" y="208356"/>
                  <a:pt x="9005855" y="208356"/>
                </a:cubicBezTo>
                <a:cubicBezTo>
                  <a:pt x="8970105" y="208356"/>
                  <a:pt x="8941213" y="179235"/>
                  <a:pt x="8941213" y="143466"/>
                </a:cubicBezTo>
                <a:cubicBezTo>
                  <a:pt x="8941213" y="112840"/>
                  <a:pt x="8962803" y="88494"/>
                  <a:pt x="8991378" y="81756"/>
                </a:cubicBezTo>
                <a:lnTo>
                  <a:pt x="8974360" y="0"/>
                </a:lnTo>
                <a:lnTo>
                  <a:pt x="8765381" y="0"/>
                </a:lnTo>
                <a:lnTo>
                  <a:pt x="8762968" y="94653"/>
                </a:lnTo>
                <a:cubicBezTo>
                  <a:pt x="8777192" y="106534"/>
                  <a:pt x="8786591" y="123527"/>
                  <a:pt x="8786591" y="143466"/>
                </a:cubicBezTo>
                <a:cubicBezTo>
                  <a:pt x="8786591" y="179235"/>
                  <a:pt x="8757698" y="208356"/>
                  <a:pt x="8721947" y="208356"/>
                </a:cubicBezTo>
                <a:cubicBezTo>
                  <a:pt x="8686133" y="208356"/>
                  <a:pt x="8657241" y="179235"/>
                  <a:pt x="8657241" y="143466"/>
                </a:cubicBezTo>
                <a:cubicBezTo>
                  <a:pt x="8657241" y="108122"/>
                  <a:pt x="8685562" y="79642"/>
                  <a:pt x="8720741" y="78975"/>
                </a:cubicBezTo>
                <a:lnTo>
                  <a:pt x="8722900" y="0"/>
                </a:lnTo>
                <a:lnTo>
                  <a:pt x="8479060" y="0"/>
                </a:lnTo>
                <a:lnTo>
                  <a:pt x="8476647" y="93066"/>
                </a:lnTo>
                <a:cubicBezTo>
                  <a:pt x="8492077" y="104902"/>
                  <a:pt x="8502618" y="122498"/>
                  <a:pt x="8502618" y="143466"/>
                </a:cubicBezTo>
                <a:cubicBezTo>
                  <a:pt x="8502618" y="179235"/>
                  <a:pt x="8473726" y="208356"/>
                  <a:pt x="8437975" y="208356"/>
                </a:cubicBezTo>
                <a:cubicBezTo>
                  <a:pt x="8402161" y="208356"/>
                  <a:pt x="8373269" y="179235"/>
                  <a:pt x="8373269" y="143466"/>
                </a:cubicBezTo>
                <a:cubicBezTo>
                  <a:pt x="8373269" y="108972"/>
                  <a:pt x="8400383" y="81534"/>
                  <a:pt x="8434355" y="79572"/>
                </a:cubicBezTo>
                <a:lnTo>
                  <a:pt x="8436579" y="0"/>
                </a:lnTo>
                <a:lnTo>
                  <a:pt x="8172038" y="0"/>
                </a:lnTo>
                <a:lnTo>
                  <a:pt x="8188293" y="90088"/>
                </a:lnTo>
                <a:cubicBezTo>
                  <a:pt x="8206201" y="101613"/>
                  <a:pt x="8218837" y="120599"/>
                  <a:pt x="8218901" y="143466"/>
                </a:cubicBezTo>
                <a:cubicBezTo>
                  <a:pt x="8218901" y="179235"/>
                  <a:pt x="8189754" y="208356"/>
                  <a:pt x="8154004" y="208356"/>
                </a:cubicBezTo>
                <a:cubicBezTo>
                  <a:pt x="8118253" y="208356"/>
                  <a:pt x="8089297" y="179235"/>
                  <a:pt x="8089297" y="143466"/>
                </a:cubicBezTo>
                <a:cubicBezTo>
                  <a:pt x="8089297" y="111506"/>
                  <a:pt x="8112855" y="86246"/>
                  <a:pt x="8143272" y="80963"/>
                </a:cubicBezTo>
                <a:lnTo>
                  <a:pt x="8128794" y="0"/>
                </a:lnTo>
                <a:lnTo>
                  <a:pt x="7893844" y="0"/>
                </a:lnTo>
                <a:lnTo>
                  <a:pt x="7891685" y="83141"/>
                </a:lnTo>
                <a:cubicBezTo>
                  <a:pt x="7916641" y="92107"/>
                  <a:pt x="7934929" y="115373"/>
                  <a:pt x="7934929" y="143466"/>
                </a:cubicBezTo>
                <a:cubicBezTo>
                  <a:pt x="7934929" y="179235"/>
                  <a:pt x="7905782" y="208356"/>
                  <a:pt x="7870031" y="208356"/>
                </a:cubicBezTo>
                <a:cubicBezTo>
                  <a:pt x="7834281" y="208356"/>
                  <a:pt x="7805325" y="179235"/>
                  <a:pt x="7805325" y="143466"/>
                </a:cubicBezTo>
                <a:cubicBezTo>
                  <a:pt x="7805325" y="115087"/>
                  <a:pt x="7823804" y="91694"/>
                  <a:pt x="7849204" y="82944"/>
                </a:cubicBezTo>
                <a:lnTo>
                  <a:pt x="7851363" y="0"/>
                </a:lnTo>
                <a:lnTo>
                  <a:pt x="7626318" y="0"/>
                </a:lnTo>
                <a:lnTo>
                  <a:pt x="7621366" y="90684"/>
                </a:lnTo>
                <a:cubicBezTo>
                  <a:pt x="7638765" y="102299"/>
                  <a:pt x="7650956" y="121018"/>
                  <a:pt x="7650956" y="143466"/>
                </a:cubicBezTo>
                <a:cubicBezTo>
                  <a:pt x="7650956" y="179235"/>
                  <a:pt x="7621810" y="208356"/>
                  <a:pt x="7586059" y="208356"/>
                </a:cubicBezTo>
                <a:cubicBezTo>
                  <a:pt x="7550309" y="208356"/>
                  <a:pt x="7521353" y="179235"/>
                  <a:pt x="7521353" y="143466"/>
                </a:cubicBezTo>
                <a:cubicBezTo>
                  <a:pt x="7521353" y="110166"/>
                  <a:pt x="7546753" y="83782"/>
                  <a:pt x="7579138" y="80169"/>
                </a:cubicBezTo>
                <a:lnTo>
                  <a:pt x="7583710" y="0"/>
                </a:lnTo>
                <a:lnTo>
                  <a:pt x="7339997" y="0"/>
                </a:lnTo>
                <a:lnTo>
                  <a:pt x="7337647" y="90881"/>
                </a:lnTo>
                <a:cubicBezTo>
                  <a:pt x="7354856" y="102514"/>
                  <a:pt x="7366984" y="121082"/>
                  <a:pt x="7366984" y="143466"/>
                </a:cubicBezTo>
                <a:cubicBezTo>
                  <a:pt x="7366984" y="179235"/>
                  <a:pt x="7337838" y="208356"/>
                  <a:pt x="7302088" y="208356"/>
                </a:cubicBezTo>
                <a:cubicBezTo>
                  <a:pt x="7266337" y="208356"/>
                  <a:pt x="7237381" y="179235"/>
                  <a:pt x="7237381" y="143466"/>
                </a:cubicBezTo>
                <a:cubicBezTo>
                  <a:pt x="7237381" y="110096"/>
                  <a:pt x="7262908" y="83693"/>
                  <a:pt x="7295356" y="80169"/>
                </a:cubicBezTo>
                <a:lnTo>
                  <a:pt x="7297325" y="0"/>
                </a:lnTo>
                <a:lnTo>
                  <a:pt x="7053676" y="0"/>
                </a:lnTo>
                <a:lnTo>
                  <a:pt x="7051263" y="89294"/>
                </a:lnTo>
                <a:cubicBezTo>
                  <a:pt x="7069868" y="100667"/>
                  <a:pt x="7083013" y="120047"/>
                  <a:pt x="7083013" y="143466"/>
                </a:cubicBezTo>
                <a:cubicBezTo>
                  <a:pt x="7083013" y="179235"/>
                  <a:pt x="7054120" y="208356"/>
                  <a:pt x="7018306" y="208356"/>
                </a:cubicBezTo>
                <a:cubicBezTo>
                  <a:pt x="6982555" y="208356"/>
                  <a:pt x="6953409" y="179235"/>
                  <a:pt x="6953472" y="143466"/>
                </a:cubicBezTo>
                <a:cubicBezTo>
                  <a:pt x="6953472" y="111087"/>
                  <a:pt x="6977793" y="85547"/>
                  <a:pt x="7008781" y="80759"/>
                </a:cubicBezTo>
                <a:lnTo>
                  <a:pt x="7011004" y="0"/>
                </a:lnTo>
                <a:lnTo>
                  <a:pt x="6788944" y="0"/>
                </a:lnTo>
                <a:lnTo>
                  <a:pt x="6780626" y="98622"/>
                </a:lnTo>
                <a:cubicBezTo>
                  <a:pt x="6791929" y="110280"/>
                  <a:pt x="6799041" y="125946"/>
                  <a:pt x="6799041" y="143466"/>
                </a:cubicBezTo>
                <a:cubicBezTo>
                  <a:pt x="6799041" y="179235"/>
                  <a:pt x="6770148" y="208356"/>
                  <a:pt x="6734397" y="208356"/>
                </a:cubicBezTo>
                <a:cubicBezTo>
                  <a:pt x="6698583" y="208356"/>
                  <a:pt x="6669437" y="179235"/>
                  <a:pt x="6669501" y="143466"/>
                </a:cubicBezTo>
                <a:cubicBezTo>
                  <a:pt x="6669501" y="107702"/>
                  <a:pt x="6698583" y="78778"/>
                  <a:pt x="6734397" y="78778"/>
                </a:cubicBezTo>
                <a:cubicBezTo>
                  <a:pt x="6736112" y="78778"/>
                  <a:pt x="6737636" y="79629"/>
                  <a:pt x="6739351" y="79769"/>
                </a:cubicBezTo>
                <a:lnTo>
                  <a:pt x="6746081" y="0"/>
                </a:lnTo>
                <a:lnTo>
                  <a:pt x="6490684" y="0"/>
                </a:lnTo>
                <a:lnTo>
                  <a:pt x="6488335" y="92469"/>
                </a:lnTo>
                <a:cubicBezTo>
                  <a:pt x="6504146" y="104273"/>
                  <a:pt x="6515068" y="122187"/>
                  <a:pt x="6515068" y="143466"/>
                </a:cubicBezTo>
                <a:cubicBezTo>
                  <a:pt x="6515068" y="179235"/>
                  <a:pt x="6486176" y="208356"/>
                  <a:pt x="6450426" y="208356"/>
                </a:cubicBezTo>
                <a:cubicBezTo>
                  <a:pt x="6414612" y="208356"/>
                  <a:pt x="6385529" y="179235"/>
                  <a:pt x="6385529" y="143466"/>
                </a:cubicBezTo>
                <a:cubicBezTo>
                  <a:pt x="6385529" y="109245"/>
                  <a:pt x="6412389" y="81921"/>
                  <a:pt x="6446044" y="79572"/>
                </a:cubicBezTo>
                <a:lnTo>
                  <a:pt x="6448203" y="0"/>
                </a:lnTo>
                <a:lnTo>
                  <a:pt x="6176931" y="0"/>
                </a:lnTo>
                <a:lnTo>
                  <a:pt x="6195029" y="86119"/>
                </a:lnTo>
                <a:cubicBezTo>
                  <a:pt x="6216301" y="96736"/>
                  <a:pt x="6231160" y="118091"/>
                  <a:pt x="6231160" y="143466"/>
                </a:cubicBezTo>
                <a:cubicBezTo>
                  <a:pt x="6231160" y="179235"/>
                  <a:pt x="6202204" y="208356"/>
                  <a:pt x="6166454" y="208356"/>
                </a:cubicBezTo>
                <a:cubicBezTo>
                  <a:pt x="6130703" y="208356"/>
                  <a:pt x="6101556" y="179235"/>
                  <a:pt x="6101556" y="143466"/>
                </a:cubicBezTo>
                <a:cubicBezTo>
                  <a:pt x="6101556" y="113328"/>
                  <a:pt x="6122702" y="89173"/>
                  <a:pt x="6150579" y="81953"/>
                </a:cubicBezTo>
                <a:lnTo>
                  <a:pt x="6133306" y="0"/>
                </a:lnTo>
                <a:lnTo>
                  <a:pt x="5915819" y="0"/>
                </a:lnTo>
                <a:lnTo>
                  <a:pt x="5913406" y="87903"/>
                </a:lnTo>
                <a:cubicBezTo>
                  <a:pt x="5933218" y="98977"/>
                  <a:pt x="5947125" y="119164"/>
                  <a:pt x="5947188" y="143466"/>
                </a:cubicBezTo>
                <a:cubicBezTo>
                  <a:pt x="5947188" y="179235"/>
                  <a:pt x="5918232" y="208356"/>
                  <a:pt x="5882481" y="208356"/>
                </a:cubicBezTo>
                <a:cubicBezTo>
                  <a:pt x="5846731" y="208356"/>
                  <a:pt x="5817775" y="179235"/>
                  <a:pt x="5817775" y="143466"/>
                </a:cubicBezTo>
                <a:cubicBezTo>
                  <a:pt x="5817775" y="111722"/>
                  <a:pt x="5841016" y="86690"/>
                  <a:pt x="5871179" y="81159"/>
                </a:cubicBezTo>
                <a:lnTo>
                  <a:pt x="5873338" y="0"/>
                </a:lnTo>
                <a:lnTo>
                  <a:pt x="5629472" y="0"/>
                </a:lnTo>
                <a:lnTo>
                  <a:pt x="5627091" y="86316"/>
                </a:lnTo>
                <a:cubicBezTo>
                  <a:pt x="5648294" y="96958"/>
                  <a:pt x="5663203" y="118129"/>
                  <a:pt x="5663203" y="143466"/>
                </a:cubicBezTo>
                <a:cubicBezTo>
                  <a:pt x="5663203" y="179235"/>
                  <a:pt x="5634279" y="208356"/>
                  <a:pt x="5598516" y="208356"/>
                </a:cubicBezTo>
                <a:cubicBezTo>
                  <a:pt x="5562746" y="208356"/>
                  <a:pt x="5533803" y="179235"/>
                  <a:pt x="5533822" y="143466"/>
                </a:cubicBezTo>
                <a:cubicBezTo>
                  <a:pt x="5533822" y="112560"/>
                  <a:pt x="5555857" y="88005"/>
                  <a:pt x="5584825" y="81553"/>
                </a:cubicBezTo>
                <a:lnTo>
                  <a:pt x="5587003" y="0"/>
                </a:lnTo>
                <a:lnTo>
                  <a:pt x="5364163" y="0"/>
                </a:lnTo>
                <a:lnTo>
                  <a:pt x="5356022" y="94850"/>
                </a:lnTo>
                <a:cubicBezTo>
                  <a:pt x="5370005" y="106731"/>
                  <a:pt x="5379219" y="123692"/>
                  <a:pt x="5379244" y="143466"/>
                </a:cubicBezTo>
                <a:cubicBezTo>
                  <a:pt x="5379244" y="179235"/>
                  <a:pt x="5350313" y="208356"/>
                  <a:pt x="5314550" y="208356"/>
                </a:cubicBezTo>
                <a:cubicBezTo>
                  <a:pt x="5278787" y="208356"/>
                  <a:pt x="5249837" y="179235"/>
                  <a:pt x="5249863" y="143466"/>
                </a:cubicBezTo>
                <a:cubicBezTo>
                  <a:pt x="5249863" y="107702"/>
                  <a:pt x="5278787" y="78778"/>
                  <a:pt x="5314550" y="78778"/>
                </a:cubicBezTo>
                <a:lnTo>
                  <a:pt x="5321300" y="0"/>
                </a:lnTo>
                <a:lnTo>
                  <a:pt x="5066703" y="0"/>
                </a:lnTo>
                <a:lnTo>
                  <a:pt x="5064322" y="89694"/>
                </a:lnTo>
                <a:cubicBezTo>
                  <a:pt x="5082553" y="101149"/>
                  <a:pt x="5095253" y="120339"/>
                  <a:pt x="5095278" y="143466"/>
                </a:cubicBezTo>
                <a:cubicBezTo>
                  <a:pt x="5095278" y="179235"/>
                  <a:pt x="5066354" y="208356"/>
                  <a:pt x="5030584" y="208356"/>
                </a:cubicBezTo>
                <a:cubicBezTo>
                  <a:pt x="4994821" y="208356"/>
                  <a:pt x="4965846" y="179235"/>
                  <a:pt x="4965897" y="143466"/>
                </a:cubicBezTo>
                <a:cubicBezTo>
                  <a:pt x="4965897" y="110801"/>
                  <a:pt x="4990408" y="84995"/>
                  <a:pt x="5021853" y="80563"/>
                </a:cubicBezTo>
                <a:lnTo>
                  <a:pt x="5024038" y="0"/>
                </a:lnTo>
                <a:lnTo>
                  <a:pt x="4754957" y="0"/>
                </a:lnTo>
                <a:lnTo>
                  <a:pt x="4772819" y="84531"/>
                </a:lnTo>
                <a:cubicBezTo>
                  <a:pt x="4795482" y="94609"/>
                  <a:pt x="4811459" y="117069"/>
                  <a:pt x="4811509" y="143466"/>
                </a:cubicBezTo>
                <a:cubicBezTo>
                  <a:pt x="4811509" y="179235"/>
                  <a:pt x="4782388" y="208356"/>
                  <a:pt x="4746625" y="208356"/>
                </a:cubicBezTo>
                <a:cubicBezTo>
                  <a:pt x="4710856" y="208356"/>
                  <a:pt x="4681906" y="179235"/>
                  <a:pt x="4681932" y="143466"/>
                </a:cubicBezTo>
                <a:cubicBezTo>
                  <a:pt x="4681932" y="114033"/>
                  <a:pt x="4701870" y="90214"/>
                  <a:pt x="4728763" y="82347"/>
                </a:cubicBezTo>
                <a:lnTo>
                  <a:pt x="4711497" y="0"/>
                </a:lnTo>
                <a:lnTo>
                  <a:pt x="4497782" y="0"/>
                </a:lnTo>
                <a:lnTo>
                  <a:pt x="4495400" y="88900"/>
                </a:lnTo>
                <a:cubicBezTo>
                  <a:pt x="4514234" y="100222"/>
                  <a:pt x="4527576" y="119882"/>
                  <a:pt x="4527550" y="143466"/>
                </a:cubicBezTo>
                <a:cubicBezTo>
                  <a:pt x="4527550" y="179235"/>
                  <a:pt x="4498423" y="208356"/>
                  <a:pt x="4462660" y="208356"/>
                </a:cubicBezTo>
                <a:cubicBezTo>
                  <a:pt x="4426890" y="208356"/>
                  <a:pt x="4397940" y="179235"/>
                  <a:pt x="4397966" y="143466"/>
                </a:cubicBezTo>
                <a:cubicBezTo>
                  <a:pt x="4397966" y="111220"/>
                  <a:pt x="4421880" y="85706"/>
                  <a:pt x="4452734" y="80759"/>
                </a:cubicBezTo>
                <a:lnTo>
                  <a:pt x="4454919" y="0"/>
                </a:lnTo>
                <a:lnTo>
                  <a:pt x="4211238" y="0"/>
                </a:lnTo>
                <a:lnTo>
                  <a:pt x="4209053" y="87313"/>
                </a:lnTo>
                <a:cubicBezTo>
                  <a:pt x="4229272" y="98266"/>
                  <a:pt x="4243553" y="118853"/>
                  <a:pt x="4243585" y="143466"/>
                </a:cubicBezTo>
                <a:cubicBezTo>
                  <a:pt x="4243585" y="179235"/>
                  <a:pt x="4214457" y="208356"/>
                  <a:pt x="4178694" y="208356"/>
                </a:cubicBezTo>
                <a:cubicBezTo>
                  <a:pt x="4142931" y="208356"/>
                  <a:pt x="4113975" y="179235"/>
                  <a:pt x="4114006" y="143466"/>
                </a:cubicBezTo>
                <a:cubicBezTo>
                  <a:pt x="4114006" y="112071"/>
                  <a:pt x="4136739" y="87281"/>
                  <a:pt x="4166394" y="81356"/>
                </a:cubicBezTo>
                <a:lnTo>
                  <a:pt x="4168572" y="0"/>
                </a:lnTo>
                <a:lnTo>
                  <a:pt x="3946125" y="0"/>
                </a:lnTo>
                <a:lnTo>
                  <a:pt x="3937991" y="96044"/>
                </a:lnTo>
                <a:cubicBezTo>
                  <a:pt x="3951033" y="107887"/>
                  <a:pt x="3959587" y="124466"/>
                  <a:pt x="3959619" y="143466"/>
                </a:cubicBezTo>
                <a:cubicBezTo>
                  <a:pt x="3959619" y="179235"/>
                  <a:pt x="3930498" y="208356"/>
                  <a:pt x="3894728" y="208356"/>
                </a:cubicBezTo>
                <a:cubicBezTo>
                  <a:pt x="3858965" y="208356"/>
                  <a:pt x="3829977" y="179235"/>
                  <a:pt x="3830041" y="143466"/>
                </a:cubicBezTo>
                <a:cubicBezTo>
                  <a:pt x="3830041" y="107702"/>
                  <a:pt x="3858965" y="78778"/>
                  <a:pt x="3894728" y="78778"/>
                </a:cubicBezTo>
                <a:cubicBezTo>
                  <a:pt x="3895363" y="78778"/>
                  <a:pt x="3895884" y="79153"/>
                  <a:pt x="3896519" y="79172"/>
                </a:cubicBezTo>
                <a:lnTo>
                  <a:pt x="3903263" y="0"/>
                </a:lnTo>
                <a:lnTo>
                  <a:pt x="3648469" y="0"/>
                </a:lnTo>
                <a:lnTo>
                  <a:pt x="3645891" y="90488"/>
                </a:lnTo>
                <a:cubicBezTo>
                  <a:pt x="3663410" y="102076"/>
                  <a:pt x="3675691" y="120885"/>
                  <a:pt x="3675653" y="143466"/>
                </a:cubicBezTo>
                <a:cubicBezTo>
                  <a:pt x="3675653" y="179235"/>
                  <a:pt x="3646729" y="208356"/>
                  <a:pt x="3610966" y="208356"/>
                </a:cubicBezTo>
                <a:cubicBezTo>
                  <a:pt x="3575196" y="208356"/>
                  <a:pt x="3546005" y="179235"/>
                  <a:pt x="3546075" y="143466"/>
                </a:cubicBezTo>
                <a:cubicBezTo>
                  <a:pt x="3546075" y="110312"/>
                  <a:pt x="3571494" y="84176"/>
                  <a:pt x="3603625" y="80366"/>
                </a:cubicBezTo>
                <a:lnTo>
                  <a:pt x="3605803" y="0"/>
                </a:lnTo>
                <a:lnTo>
                  <a:pt x="3336131" y="0"/>
                </a:lnTo>
                <a:lnTo>
                  <a:pt x="3353988" y="85128"/>
                </a:lnTo>
                <a:cubicBezTo>
                  <a:pt x="3376162" y="95409"/>
                  <a:pt x="3391726" y="117412"/>
                  <a:pt x="3391694" y="143466"/>
                </a:cubicBezTo>
                <a:cubicBezTo>
                  <a:pt x="3391694" y="179235"/>
                  <a:pt x="3362763" y="208356"/>
                  <a:pt x="3327000" y="208356"/>
                </a:cubicBezTo>
                <a:cubicBezTo>
                  <a:pt x="3291237" y="208356"/>
                  <a:pt x="3262078" y="179235"/>
                  <a:pt x="3262109" y="143466"/>
                </a:cubicBezTo>
                <a:cubicBezTo>
                  <a:pt x="3262109" y="113760"/>
                  <a:pt x="3282664" y="89986"/>
                  <a:pt x="3309938" y="82347"/>
                </a:cubicBezTo>
                <a:lnTo>
                  <a:pt x="3292672" y="0"/>
                </a:lnTo>
                <a:lnTo>
                  <a:pt x="3061494" y="0"/>
                </a:lnTo>
                <a:lnTo>
                  <a:pt x="3059310" y="82150"/>
                </a:lnTo>
                <a:cubicBezTo>
                  <a:pt x="3086977" y="89516"/>
                  <a:pt x="3107760" y="113481"/>
                  <a:pt x="3107728" y="143466"/>
                </a:cubicBezTo>
                <a:cubicBezTo>
                  <a:pt x="3107728" y="179235"/>
                  <a:pt x="3078804" y="208356"/>
                  <a:pt x="3043034" y="208356"/>
                </a:cubicBezTo>
                <a:cubicBezTo>
                  <a:pt x="3007271" y="208356"/>
                  <a:pt x="2978112" y="179235"/>
                  <a:pt x="2978150" y="143466"/>
                </a:cubicBezTo>
                <a:cubicBezTo>
                  <a:pt x="2978150" y="117100"/>
                  <a:pt x="2994228" y="94831"/>
                  <a:pt x="3016840" y="84728"/>
                </a:cubicBezTo>
                <a:lnTo>
                  <a:pt x="3019025" y="0"/>
                </a:lnTo>
                <a:lnTo>
                  <a:pt x="2775344" y="0"/>
                </a:lnTo>
                <a:lnTo>
                  <a:pt x="2772963" y="81553"/>
                </a:lnTo>
                <a:cubicBezTo>
                  <a:pt x="2801836" y="88075"/>
                  <a:pt x="2823763" y="112624"/>
                  <a:pt x="2823763" y="143466"/>
                </a:cubicBezTo>
                <a:cubicBezTo>
                  <a:pt x="2823763" y="179235"/>
                  <a:pt x="2794838" y="208356"/>
                  <a:pt x="2759075" y="208356"/>
                </a:cubicBezTo>
                <a:cubicBezTo>
                  <a:pt x="2723306" y="208356"/>
                  <a:pt x="2694185" y="179235"/>
                  <a:pt x="2694185" y="143466"/>
                </a:cubicBezTo>
                <a:cubicBezTo>
                  <a:pt x="2694185" y="118186"/>
                  <a:pt x="2709177" y="96984"/>
                  <a:pt x="2730297" y="86316"/>
                </a:cubicBezTo>
                <a:lnTo>
                  <a:pt x="2732678" y="0"/>
                </a:lnTo>
                <a:lnTo>
                  <a:pt x="2510231" y="0"/>
                </a:lnTo>
                <a:lnTo>
                  <a:pt x="2502891" y="85725"/>
                </a:lnTo>
                <a:cubicBezTo>
                  <a:pt x="2524582" y="96183"/>
                  <a:pt x="2539797" y="117774"/>
                  <a:pt x="2539797" y="143466"/>
                </a:cubicBezTo>
                <a:cubicBezTo>
                  <a:pt x="2539797" y="179235"/>
                  <a:pt x="2510873" y="208356"/>
                  <a:pt x="2475109" y="208356"/>
                </a:cubicBezTo>
                <a:cubicBezTo>
                  <a:pt x="2439340" y="208356"/>
                  <a:pt x="2410416" y="179235"/>
                  <a:pt x="2410416" y="143466"/>
                </a:cubicBezTo>
                <a:cubicBezTo>
                  <a:pt x="2410416" y="112840"/>
                  <a:pt x="2432056" y="88494"/>
                  <a:pt x="2460625" y="81756"/>
                </a:cubicBezTo>
                <a:lnTo>
                  <a:pt x="2467566" y="0"/>
                </a:lnTo>
                <a:lnTo>
                  <a:pt x="2212378" y="0"/>
                </a:lnTo>
                <a:lnTo>
                  <a:pt x="2210194" y="82747"/>
                </a:lnTo>
                <a:cubicBezTo>
                  <a:pt x="2236477" y="90996"/>
                  <a:pt x="2255812" y="114465"/>
                  <a:pt x="2255838" y="143466"/>
                </a:cubicBezTo>
                <a:cubicBezTo>
                  <a:pt x="2255838" y="179235"/>
                  <a:pt x="2226907" y="208356"/>
                  <a:pt x="2191144" y="208356"/>
                </a:cubicBezTo>
                <a:cubicBezTo>
                  <a:pt x="2155381" y="208356"/>
                  <a:pt x="2126456" y="179235"/>
                  <a:pt x="2126456" y="143466"/>
                </a:cubicBezTo>
                <a:cubicBezTo>
                  <a:pt x="2126456" y="116142"/>
                  <a:pt x="2143392" y="93059"/>
                  <a:pt x="2167331" y="83541"/>
                </a:cubicBezTo>
                <a:lnTo>
                  <a:pt x="2169516" y="0"/>
                </a:lnTo>
                <a:lnTo>
                  <a:pt x="1898847" y="0"/>
                </a:lnTo>
                <a:lnTo>
                  <a:pt x="1915712" y="80563"/>
                </a:lnTo>
                <a:cubicBezTo>
                  <a:pt x="1947253" y="84912"/>
                  <a:pt x="1971846" y="110725"/>
                  <a:pt x="1971872" y="143466"/>
                </a:cubicBezTo>
                <a:cubicBezTo>
                  <a:pt x="1971872" y="179235"/>
                  <a:pt x="1942948" y="208356"/>
                  <a:pt x="1907178" y="208356"/>
                </a:cubicBezTo>
                <a:cubicBezTo>
                  <a:pt x="1871415" y="208356"/>
                  <a:pt x="1842491" y="179235"/>
                  <a:pt x="1842491" y="143466"/>
                </a:cubicBezTo>
                <a:cubicBezTo>
                  <a:pt x="1842491" y="120085"/>
                  <a:pt x="1855464" y="100679"/>
                  <a:pt x="1874044" y="89294"/>
                </a:cubicBezTo>
                <a:lnTo>
                  <a:pt x="1855387" y="0"/>
                </a:lnTo>
                <a:lnTo>
                  <a:pt x="1615872" y="0"/>
                </a:lnTo>
                <a:lnTo>
                  <a:pt x="1632744" y="80759"/>
                </a:lnTo>
                <a:cubicBezTo>
                  <a:pt x="1663783" y="85547"/>
                  <a:pt x="1687906" y="111093"/>
                  <a:pt x="1687906" y="143466"/>
                </a:cubicBezTo>
                <a:cubicBezTo>
                  <a:pt x="1687906" y="179235"/>
                  <a:pt x="1658982" y="208356"/>
                  <a:pt x="1623219" y="208356"/>
                </a:cubicBezTo>
                <a:cubicBezTo>
                  <a:pt x="1587449" y="208356"/>
                  <a:pt x="1558506" y="179235"/>
                  <a:pt x="1558525" y="143466"/>
                </a:cubicBezTo>
                <a:cubicBezTo>
                  <a:pt x="1558525" y="119729"/>
                  <a:pt x="1571822" y="99987"/>
                  <a:pt x="1590872" y="88697"/>
                </a:cubicBezTo>
                <a:lnTo>
                  <a:pt x="1572419" y="0"/>
                </a:lnTo>
                <a:lnTo>
                  <a:pt x="1359891" y="0"/>
                </a:lnTo>
                <a:lnTo>
                  <a:pt x="1357706" y="82550"/>
                </a:lnTo>
                <a:cubicBezTo>
                  <a:pt x="1384294" y="90608"/>
                  <a:pt x="1404163" y="114237"/>
                  <a:pt x="1404144" y="143466"/>
                </a:cubicBezTo>
                <a:cubicBezTo>
                  <a:pt x="1404144" y="179235"/>
                  <a:pt x="1375016" y="208356"/>
                  <a:pt x="1339253" y="208356"/>
                </a:cubicBezTo>
                <a:cubicBezTo>
                  <a:pt x="1303484" y="208356"/>
                  <a:pt x="1274559" y="179235"/>
                  <a:pt x="1274559" y="143466"/>
                </a:cubicBezTo>
                <a:cubicBezTo>
                  <a:pt x="1274559" y="116294"/>
                  <a:pt x="1291311" y="93345"/>
                  <a:pt x="1315041" y="83738"/>
                </a:cubicBezTo>
                <a:lnTo>
                  <a:pt x="1317225" y="0"/>
                </a:lnTo>
                <a:lnTo>
                  <a:pt x="1073544" y="0"/>
                </a:lnTo>
                <a:lnTo>
                  <a:pt x="1071359" y="82150"/>
                </a:lnTo>
                <a:cubicBezTo>
                  <a:pt x="1099128" y="89452"/>
                  <a:pt x="1120197" y="113411"/>
                  <a:pt x="1120178" y="143466"/>
                </a:cubicBezTo>
                <a:cubicBezTo>
                  <a:pt x="1120178" y="179235"/>
                  <a:pt x="1091051" y="208356"/>
                  <a:pt x="1055287" y="208356"/>
                </a:cubicBezTo>
                <a:cubicBezTo>
                  <a:pt x="1019524" y="208356"/>
                  <a:pt x="990575" y="179235"/>
                  <a:pt x="990600" y="143466"/>
                </a:cubicBezTo>
                <a:cubicBezTo>
                  <a:pt x="990600" y="117323"/>
                  <a:pt x="1006189" y="95155"/>
                  <a:pt x="1028497" y="84931"/>
                </a:cubicBezTo>
                <a:lnTo>
                  <a:pt x="1030681" y="0"/>
                </a:lnTo>
                <a:lnTo>
                  <a:pt x="808038" y="0"/>
                </a:lnTo>
                <a:lnTo>
                  <a:pt x="800691" y="86716"/>
                </a:lnTo>
                <a:cubicBezTo>
                  <a:pt x="821468" y="97498"/>
                  <a:pt x="836225" y="118447"/>
                  <a:pt x="836212" y="143466"/>
                </a:cubicBezTo>
                <a:cubicBezTo>
                  <a:pt x="836212" y="179235"/>
                  <a:pt x="807091" y="208356"/>
                  <a:pt x="771322" y="208356"/>
                </a:cubicBezTo>
                <a:cubicBezTo>
                  <a:pt x="735559" y="208356"/>
                  <a:pt x="706634" y="179235"/>
                  <a:pt x="706634" y="143466"/>
                </a:cubicBezTo>
                <a:cubicBezTo>
                  <a:pt x="706634" y="112274"/>
                  <a:pt x="729056" y="87503"/>
                  <a:pt x="758425" y="81356"/>
                </a:cubicBezTo>
                <a:lnTo>
                  <a:pt x="765175" y="0"/>
                </a:lnTo>
                <a:lnTo>
                  <a:pt x="510381" y="0"/>
                </a:lnTo>
                <a:lnTo>
                  <a:pt x="508197" y="83141"/>
                </a:lnTo>
                <a:cubicBezTo>
                  <a:pt x="533584" y="91904"/>
                  <a:pt x="552247" y="115113"/>
                  <a:pt x="552247" y="143466"/>
                </a:cubicBezTo>
                <a:cubicBezTo>
                  <a:pt x="552247" y="179235"/>
                  <a:pt x="523126" y="208356"/>
                  <a:pt x="487363" y="208356"/>
                </a:cubicBezTo>
                <a:cubicBezTo>
                  <a:pt x="451593" y="208356"/>
                  <a:pt x="422669" y="179235"/>
                  <a:pt x="422669" y="143466"/>
                </a:cubicBezTo>
                <a:cubicBezTo>
                  <a:pt x="422669" y="115437"/>
                  <a:pt x="440614" y="92158"/>
                  <a:pt x="465531" y="83141"/>
                </a:cubicBezTo>
                <a:lnTo>
                  <a:pt x="467716" y="0"/>
                </a:lnTo>
                <a:lnTo>
                  <a:pt x="199428" y="0"/>
                </a:lnTo>
                <a:lnTo>
                  <a:pt x="216294" y="81356"/>
                </a:lnTo>
                <a:cubicBezTo>
                  <a:pt x="245758" y="87433"/>
                  <a:pt x="268300" y="112192"/>
                  <a:pt x="268288" y="143466"/>
                </a:cubicBezTo>
                <a:cubicBezTo>
                  <a:pt x="268288" y="179235"/>
                  <a:pt x="239357" y="208356"/>
                  <a:pt x="203594" y="208356"/>
                </a:cubicBezTo>
                <a:cubicBezTo>
                  <a:pt x="167830" y="208356"/>
                  <a:pt x="138703" y="179235"/>
                  <a:pt x="138703" y="143466"/>
                </a:cubicBezTo>
                <a:cubicBezTo>
                  <a:pt x="138703" y="118453"/>
                  <a:pt x="153270" y="97504"/>
                  <a:pt x="174028" y="86716"/>
                </a:cubicBezTo>
                <a:lnTo>
                  <a:pt x="15577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2"/>
          <p:cNvSpPr txBox="1">
            <a:spLocks noGrp="1"/>
          </p:cNvSpPr>
          <p:nvPr>
            <p:ph type="title"/>
          </p:nvPr>
        </p:nvSpPr>
        <p:spPr>
          <a:xfrm>
            <a:off x="415600" y="821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urgette"/>
              <a:buNone/>
              <a:defRPr sz="4500" b="1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●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○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■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●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○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■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●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○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■"/>
              <a:def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71" r:id="rId4"/>
    <p:sldLayoutId id="2147483654" r:id="rId5"/>
    <p:sldLayoutId id="2147483655" r:id="rId6"/>
    <p:sldLayoutId id="2147483656" r:id="rId7"/>
    <p:sldLayoutId id="2147483670" r:id="rId8"/>
    <p:sldLayoutId id="2147483658" r:id="rId9"/>
    <p:sldLayoutId id="2147483661" r:id="rId10"/>
    <p:sldLayoutId id="2147483663" r:id="rId11"/>
    <p:sldLayoutId id="2147483664" r:id="rId12"/>
    <p:sldLayoutId id="2147483667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d78e8719835a79f54e3aabc2fe2cb73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brnadzor.gov.ru/news/rukovoditel-rosobrnadzora-rasskazal-senatoram-o-perspektivnyh-napravleniyah-razvitiya-gia/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zam_di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vk.com/@deputy_director-oferta" TargetMode="External"/><Relationship Id="rId4" Type="http://schemas.openxmlformats.org/officeDocument/2006/relationships/hyperlink" Target="https://vk.com/deputy_directo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23"/>
          <p:cNvSpPr txBox="1">
            <a:spLocks noGrp="1"/>
          </p:cNvSpPr>
          <p:nvPr>
            <p:ph type="subTitle" idx="1"/>
          </p:nvPr>
        </p:nvSpPr>
        <p:spPr>
          <a:xfrm>
            <a:off x="5153088" y="4296040"/>
            <a:ext cx="6211800" cy="9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15000"/>
              </a:lnSpc>
            </a:pPr>
            <a:r>
              <a:rPr lang="ru-RU" sz="2800" dirty="0">
                <a:latin typeface="Montserrat" panose="00000500000000000000" pitchFamily="2" charset="-52"/>
              </a:rPr>
              <a:t>2025–2026 учебный год</a:t>
            </a:r>
          </a:p>
        </p:txBody>
      </p:sp>
      <p:sp>
        <p:nvSpPr>
          <p:cNvPr id="1351" name="Google Shape;1351;p23"/>
          <p:cNvSpPr txBox="1">
            <a:spLocks noGrp="1"/>
          </p:cNvSpPr>
          <p:nvPr>
            <p:ph type="ctrTitle"/>
          </p:nvPr>
        </p:nvSpPr>
        <p:spPr>
          <a:xfrm>
            <a:off x="4545874" y="1086215"/>
            <a:ext cx="7033416" cy="3284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7030A0"/>
                </a:solidFill>
                <a:latin typeface="Montserrat" panose="00000500000000000000" pitchFamily="2" charset="-52"/>
              </a:rPr>
              <a:t>Родительское </a:t>
            </a:r>
            <a:br>
              <a:rPr lang="ru-RU" sz="6000" dirty="0">
                <a:solidFill>
                  <a:srgbClr val="7030A0"/>
                </a:solidFill>
                <a:latin typeface="Montserrat" panose="00000500000000000000" pitchFamily="2" charset="-52"/>
              </a:rPr>
            </a:br>
            <a:r>
              <a:rPr lang="ru-RU" sz="6000" dirty="0">
                <a:solidFill>
                  <a:srgbClr val="7030A0"/>
                </a:solidFill>
                <a:latin typeface="Montserrat" panose="00000500000000000000" pitchFamily="2" charset="-52"/>
              </a:rPr>
              <a:t>собрание</a:t>
            </a:r>
            <a:r>
              <a:rPr lang="ru" sz="6000" dirty="0">
                <a:latin typeface="Montserrat" panose="00000500000000000000" pitchFamily="2" charset="-52"/>
              </a:rPr>
              <a:t/>
            </a:r>
            <a:br>
              <a:rPr lang="ru" sz="6000" dirty="0">
                <a:latin typeface="Montserrat" panose="00000500000000000000" pitchFamily="2" charset="-52"/>
              </a:rPr>
            </a:br>
            <a:r>
              <a:rPr lang="ru-RU" sz="3100" dirty="0">
                <a:solidFill>
                  <a:srgbClr val="FF0000"/>
                </a:solidFill>
              </a:rPr>
              <a:t>Воспитываем будущее страны: планы и приоритеты </a:t>
            </a:r>
            <a:r>
              <a:rPr lang="ru-RU" sz="3100" dirty="0"/>
              <a:t/>
            </a:r>
            <a:br>
              <a:rPr lang="ru-RU" sz="3100" dirty="0"/>
            </a:br>
            <a:endParaRPr sz="3100" dirty="0">
              <a:latin typeface="Montserrat" panose="00000500000000000000" pitchFamily="2" charset="-52"/>
            </a:endParaRPr>
          </a:p>
        </p:txBody>
      </p:sp>
      <p:sp>
        <p:nvSpPr>
          <p:cNvPr id="1353" name="Google Shape;1353;p23"/>
          <p:cNvSpPr/>
          <p:nvPr/>
        </p:nvSpPr>
        <p:spPr>
          <a:xfrm rot="-2700000">
            <a:off x="1339125" y="245535"/>
            <a:ext cx="1410730" cy="1229923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01658A-223E-4E50-985A-04E4FEAF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282231">
            <a:off x="628442" y="1241773"/>
            <a:ext cx="3580910" cy="4548239"/>
          </a:xfrm>
          <a:prstGeom prst="rect">
            <a:avLst/>
          </a:prstGeom>
        </p:spPr>
      </p:pic>
      <p:grpSp>
        <p:nvGrpSpPr>
          <p:cNvPr id="6" name="Google Shape;1525;p36">
            <a:extLst>
              <a:ext uri="{FF2B5EF4-FFF2-40B4-BE49-F238E27FC236}">
                <a16:creationId xmlns:a16="http://schemas.microsoft.com/office/drawing/2014/main" id="{D780BDA9-7BF4-48E1-8F3C-F8B1B2E9A381}"/>
              </a:ext>
            </a:extLst>
          </p:cNvPr>
          <p:cNvGrpSpPr/>
          <p:nvPr/>
        </p:nvGrpSpPr>
        <p:grpSpPr>
          <a:xfrm rot="1247203">
            <a:off x="9746856" y="160253"/>
            <a:ext cx="1745227" cy="1400487"/>
            <a:chOff x="8427652" y="3347032"/>
            <a:chExt cx="1449087" cy="1552017"/>
          </a:xfrm>
        </p:grpSpPr>
        <p:sp>
          <p:nvSpPr>
            <p:cNvPr id="7" name="Google Shape;1526;p36">
              <a:extLst>
                <a:ext uri="{FF2B5EF4-FFF2-40B4-BE49-F238E27FC236}">
                  <a16:creationId xmlns:a16="http://schemas.microsoft.com/office/drawing/2014/main" id="{6B589623-8989-4549-9A3F-76B84F7AD4AE}"/>
                </a:ext>
              </a:extLst>
            </p:cNvPr>
            <p:cNvSpPr/>
            <p:nvPr/>
          </p:nvSpPr>
          <p:spPr>
            <a:xfrm>
              <a:off x="8427652" y="3472492"/>
              <a:ext cx="1449087" cy="1426557"/>
            </a:xfrm>
            <a:custGeom>
              <a:avLst/>
              <a:gdLst/>
              <a:ahLst/>
              <a:cxnLst/>
              <a:rect l="l" t="t" r="r" b="b"/>
              <a:pathLst>
                <a:path w="1449087" h="1426557" extrusionOk="0">
                  <a:moveTo>
                    <a:pt x="0" y="0"/>
                  </a:moveTo>
                  <a:lnTo>
                    <a:pt x="1449087" y="0"/>
                  </a:lnTo>
                  <a:lnTo>
                    <a:pt x="1449087" y="1426558"/>
                  </a:lnTo>
                  <a:lnTo>
                    <a:pt x="0" y="142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1527;p36">
              <a:extLst>
                <a:ext uri="{FF2B5EF4-FFF2-40B4-BE49-F238E27FC236}">
                  <a16:creationId xmlns:a16="http://schemas.microsoft.com/office/drawing/2014/main" id="{232990C3-CC53-402B-89D0-CFE0970C119D}"/>
                </a:ext>
              </a:extLst>
            </p:cNvPr>
            <p:cNvGrpSpPr/>
            <p:nvPr/>
          </p:nvGrpSpPr>
          <p:grpSpPr>
            <a:xfrm>
              <a:off x="8671165" y="3767466"/>
              <a:ext cx="986440" cy="887655"/>
              <a:chOff x="8671165" y="3767466"/>
              <a:chExt cx="986440" cy="887655"/>
            </a:xfrm>
          </p:grpSpPr>
          <p:sp>
            <p:nvSpPr>
              <p:cNvPr id="10" name="Google Shape;1528;p36">
                <a:extLst>
                  <a:ext uri="{FF2B5EF4-FFF2-40B4-BE49-F238E27FC236}">
                    <a16:creationId xmlns:a16="http://schemas.microsoft.com/office/drawing/2014/main" id="{5A0CE90E-8893-4366-B505-F8B395881661}"/>
                  </a:ext>
                </a:extLst>
              </p:cNvPr>
              <p:cNvSpPr/>
              <p:nvPr/>
            </p:nvSpPr>
            <p:spPr>
              <a:xfrm>
                <a:off x="8671165" y="3912736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14"/>
                    </a:lnTo>
                    <a:cubicBezTo>
                      <a:pt x="4688" y="214"/>
                      <a:pt x="0" y="3858"/>
                      <a:pt x="0" y="8244"/>
                    </a:cubicBezTo>
                    <a:cubicBezTo>
                      <a:pt x="0" y="12631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529;p36">
                <a:extLst>
                  <a:ext uri="{FF2B5EF4-FFF2-40B4-BE49-F238E27FC236}">
                    <a16:creationId xmlns:a16="http://schemas.microsoft.com/office/drawing/2014/main" id="{4C034EF5-3BCF-4403-8813-3DCFE3051ED5}"/>
                  </a:ext>
                </a:extLst>
              </p:cNvPr>
              <p:cNvSpPr/>
              <p:nvPr/>
            </p:nvSpPr>
            <p:spPr>
              <a:xfrm>
                <a:off x="8671165" y="3767466"/>
                <a:ext cx="669726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669726" h="16066" extrusionOk="0">
                    <a:moveTo>
                      <a:pt x="662293" y="0"/>
                    </a:moveTo>
                    <a:lnTo>
                      <a:pt x="7300" y="221"/>
                    </a:lnTo>
                    <a:cubicBezTo>
                      <a:pt x="3215" y="221"/>
                      <a:pt x="0" y="3864"/>
                      <a:pt x="0" y="8251"/>
                    </a:cubicBezTo>
                    <a:cubicBezTo>
                      <a:pt x="0" y="12637"/>
                      <a:pt x="3215" y="16067"/>
                      <a:pt x="7300" y="16067"/>
                    </a:cubicBezTo>
                    <a:lnTo>
                      <a:pt x="662293" y="16067"/>
                    </a:lnTo>
                    <a:cubicBezTo>
                      <a:pt x="666378" y="16067"/>
                      <a:pt x="669727" y="12423"/>
                      <a:pt x="669727" y="8036"/>
                    </a:cubicBezTo>
                    <a:cubicBezTo>
                      <a:pt x="669727" y="3643"/>
                      <a:pt x="666378" y="0"/>
                      <a:pt x="662293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530;p36">
                <a:extLst>
                  <a:ext uri="{FF2B5EF4-FFF2-40B4-BE49-F238E27FC236}">
                    <a16:creationId xmlns:a16="http://schemas.microsoft.com/office/drawing/2014/main" id="{EC147647-2717-40A3-A44D-A519D0EBAD5A}"/>
                  </a:ext>
                </a:extLst>
              </p:cNvPr>
              <p:cNvSpPr/>
              <p:nvPr/>
            </p:nvSpPr>
            <p:spPr>
              <a:xfrm>
                <a:off x="8671165" y="4058107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23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16"/>
                    </a:cubicBezTo>
                    <a:cubicBezTo>
                      <a:pt x="986441" y="3429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531;p36">
                <a:extLst>
                  <a:ext uri="{FF2B5EF4-FFF2-40B4-BE49-F238E27FC236}">
                    <a16:creationId xmlns:a16="http://schemas.microsoft.com/office/drawing/2014/main" id="{1DAD1517-8806-4673-9A50-A2C64EB49156}"/>
                  </a:ext>
                </a:extLst>
              </p:cNvPr>
              <p:cNvSpPr/>
              <p:nvPr/>
            </p:nvSpPr>
            <p:spPr>
              <a:xfrm>
                <a:off x="8671165" y="4203264"/>
                <a:ext cx="986440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6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7"/>
                      <a:pt x="10715" y="16067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23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32;p36">
                <a:extLst>
                  <a:ext uri="{FF2B5EF4-FFF2-40B4-BE49-F238E27FC236}">
                    <a16:creationId xmlns:a16="http://schemas.microsoft.com/office/drawing/2014/main" id="{0849028B-2050-4C5E-ABE6-AFECB7022FCB}"/>
                  </a:ext>
                </a:extLst>
              </p:cNvPr>
              <p:cNvSpPr/>
              <p:nvPr/>
            </p:nvSpPr>
            <p:spPr>
              <a:xfrm>
                <a:off x="8671165" y="4348641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09"/>
                    </a:cubicBezTo>
                    <a:cubicBezTo>
                      <a:pt x="986441" y="342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533;p36">
                <a:extLst>
                  <a:ext uri="{FF2B5EF4-FFF2-40B4-BE49-F238E27FC236}">
                    <a16:creationId xmlns:a16="http://schemas.microsoft.com/office/drawing/2014/main" id="{A6DD4722-2B4D-40A1-BF1F-12DA1B436B34}"/>
                  </a:ext>
                </a:extLst>
              </p:cNvPr>
              <p:cNvSpPr/>
              <p:nvPr/>
            </p:nvSpPr>
            <p:spPr>
              <a:xfrm>
                <a:off x="8671165" y="4493798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6060"/>
                      <a:pt x="10715" y="16060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534;p36">
                <a:extLst>
                  <a:ext uri="{FF2B5EF4-FFF2-40B4-BE49-F238E27FC236}">
                    <a16:creationId xmlns:a16="http://schemas.microsoft.com/office/drawing/2014/main" id="{53D70043-A80B-41C7-9F8B-D005A9C1B4BC}"/>
                  </a:ext>
                </a:extLst>
              </p:cNvPr>
              <p:cNvSpPr/>
              <p:nvPr/>
            </p:nvSpPr>
            <p:spPr>
              <a:xfrm>
                <a:off x="8671165" y="4639061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Google Shape;1535;p36">
              <a:extLst>
                <a:ext uri="{FF2B5EF4-FFF2-40B4-BE49-F238E27FC236}">
                  <a16:creationId xmlns:a16="http://schemas.microsoft.com/office/drawing/2014/main" id="{CFE6BBC5-462A-4E1D-8CAC-B1251558C81D}"/>
                </a:ext>
              </a:extLst>
            </p:cNvPr>
            <p:cNvSpPr/>
            <p:nvPr/>
          </p:nvSpPr>
          <p:spPr>
            <a:xfrm>
              <a:off x="9407663" y="3347032"/>
              <a:ext cx="185849" cy="440760"/>
            </a:xfrm>
            <a:custGeom>
              <a:avLst/>
              <a:gdLst/>
              <a:ahLst/>
              <a:cxnLst/>
              <a:rect l="l" t="t" r="r" b="b"/>
              <a:pathLst>
                <a:path w="185849" h="440760" extrusionOk="0">
                  <a:moveTo>
                    <a:pt x="92958" y="0"/>
                  </a:moveTo>
                  <a:cubicBezTo>
                    <a:pt x="41322" y="0"/>
                    <a:pt x="0" y="43760"/>
                    <a:pt x="0" y="97110"/>
                  </a:cubicBezTo>
                  <a:cubicBezTo>
                    <a:pt x="0" y="106547"/>
                    <a:pt x="2277" y="115481"/>
                    <a:pt x="4822" y="124315"/>
                  </a:cubicBezTo>
                  <a:lnTo>
                    <a:pt x="31411" y="124315"/>
                  </a:lnTo>
                  <a:cubicBezTo>
                    <a:pt x="31344" y="123893"/>
                    <a:pt x="31544" y="123491"/>
                    <a:pt x="31411" y="123062"/>
                  </a:cubicBezTo>
                  <a:cubicBezTo>
                    <a:pt x="28463" y="114898"/>
                    <a:pt x="26789" y="106105"/>
                    <a:pt x="26789" y="97110"/>
                  </a:cubicBezTo>
                  <a:cubicBezTo>
                    <a:pt x="26789" y="57443"/>
                    <a:pt x="56726" y="25738"/>
                    <a:pt x="92958" y="25744"/>
                  </a:cubicBezTo>
                  <a:cubicBezTo>
                    <a:pt x="129123" y="25744"/>
                    <a:pt x="159060" y="57443"/>
                    <a:pt x="159060" y="97110"/>
                  </a:cubicBezTo>
                  <a:cubicBezTo>
                    <a:pt x="159060" y="97439"/>
                    <a:pt x="158926" y="112809"/>
                    <a:pt x="158859" y="124315"/>
                  </a:cubicBezTo>
                  <a:cubicBezTo>
                    <a:pt x="158859" y="128568"/>
                    <a:pt x="158859" y="131990"/>
                    <a:pt x="158859" y="134361"/>
                  </a:cubicBezTo>
                  <a:cubicBezTo>
                    <a:pt x="158592" y="192078"/>
                    <a:pt x="157587" y="379092"/>
                    <a:pt x="157587" y="378811"/>
                  </a:cubicBezTo>
                  <a:cubicBezTo>
                    <a:pt x="154506" y="399700"/>
                    <a:pt x="136893" y="415023"/>
                    <a:pt x="115528" y="415023"/>
                  </a:cubicBezTo>
                  <a:cubicBezTo>
                    <a:pt x="91485" y="415023"/>
                    <a:pt x="71996" y="396298"/>
                    <a:pt x="71996" y="373165"/>
                  </a:cubicBezTo>
                  <a:lnTo>
                    <a:pt x="74339" y="134361"/>
                  </a:lnTo>
                  <a:lnTo>
                    <a:pt x="74541" y="124315"/>
                  </a:lnTo>
                  <a:lnTo>
                    <a:pt x="74742" y="100459"/>
                  </a:lnTo>
                  <a:cubicBezTo>
                    <a:pt x="74809" y="93353"/>
                    <a:pt x="68915" y="87761"/>
                    <a:pt x="61548" y="87694"/>
                  </a:cubicBezTo>
                  <a:cubicBezTo>
                    <a:pt x="54181" y="87620"/>
                    <a:pt x="48020" y="93146"/>
                    <a:pt x="47953" y="100251"/>
                  </a:cubicBezTo>
                  <a:lnTo>
                    <a:pt x="47752" y="124315"/>
                  </a:lnTo>
                  <a:lnTo>
                    <a:pt x="47550" y="134361"/>
                  </a:lnTo>
                  <a:lnTo>
                    <a:pt x="45207" y="372951"/>
                  </a:lnTo>
                  <a:cubicBezTo>
                    <a:pt x="45207" y="410422"/>
                    <a:pt x="76684" y="440767"/>
                    <a:pt x="115528" y="440761"/>
                  </a:cubicBezTo>
                  <a:cubicBezTo>
                    <a:pt x="150487" y="440761"/>
                    <a:pt x="179286" y="415914"/>
                    <a:pt x="184175" y="382581"/>
                  </a:cubicBezTo>
                  <a:cubicBezTo>
                    <a:pt x="184443" y="381101"/>
                    <a:pt x="185381" y="195232"/>
                    <a:pt x="185648" y="134361"/>
                  </a:cubicBezTo>
                  <a:cubicBezTo>
                    <a:pt x="185648" y="131896"/>
                    <a:pt x="185648" y="128501"/>
                    <a:pt x="185648" y="124315"/>
                  </a:cubicBezTo>
                  <a:cubicBezTo>
                    <a:pt x="185715" y="112996"/>
                    <a:pt x="185849" y="98115"/>
                    <a:pt x="185849" y="97110"/>
                  </a:cubicBezTo>
                  <a:cubicBezTo>
                    <a:pt x="185849" y="43760"/>
                    <a:pt x="144528" y="0"/>
                    <a:pt x="9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BF7421-5DA3-4348-AD32-C43E47ABA389}"/>
              </a:ext>
            </a:extLst>
          </p:cNvPr>
          <p:cNvSpPr txBox="1"/>
          <p:nvPr/>
        </p:nvSpPr>
        <p:spPr>
          <a:xfrm rot="1253725">
            <a:off x="9806558" y="583608"/>
            <a:ext cx="158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Воспитательная</a:t>
            </a:r>
            <a:br>
              <a:rPr lang="ru-RU" dirty="0"/>
            </a:br>
            <a:r>
              <a:rPr lang="ru-RU" dirty="0"/>
              <a:t>работа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29"/>
          <p:cNvSpPr txBox="1">
            <a:spLocks noGrp="1"/>
          </p:cNvSpPr>
          <p:nvPr>
            <p:ph type="title"/>
          </p:nvPr>
        </p:nvSpPr>
        <p:spPr>
          <a:xfrm>
            <a:off x="1602663" y="784420"/>
            <a:ext cx="9444600" cy="10956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800" dirty="0">
                <a:solidFill>
                  <a:srgbClr val="7030A0"/>
                </a:solidFill>
              </a:rPr>
              <a:t>Год защитника Отечества, 80-летие Победы</a:t>
            </a:r>
            <a:endParaRPr sz="2800" dirty="0">
              <a:solidFill>
                <a:srgbClr val="7030A0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444" name="Google Shape;1444;p29"/>
          <p:cNvGrpSpPr/>
          <p:nvPr/>
        </p:nvGrpSpPr>
        <p:grpSpPr>
          <a:xfrm rot="4236770">
            <a:off x="10726078" y="5383768"/>
            <a:ext cx="868234" cy="1119468"/>
            <a:chOff x="8226890" y="4688527"/>
            <a:chExt cx="1213517" cy="1564663"/>
          </a:xfrm>
        </p:grpSpPr>
        <p:sp>
          <p:nvSpPr>
            <p:cNvPr id="1445" name="Google Shape;1445;p29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277FACA1-34EF-466D-8C4D-C912C3EF4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008" y="1376354"/>
            <a:ext cx="9444600" cy="1419097"/>
          </a:xfrm>
        </p:spPr>
        <p:txBody>
          <a:bodyPr/>
          <a:lstStyle/>
          <a:p>
            <a:r>
              <a:rPr lang="ru-RU" dirty="0"/>
              <a:t>Согласно плана обновленной программы воспитания,  в первой половине учебного года, в рамках Года защитника Отечества, продолжится активная работа по патриотическому воспитанию.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85CC0-3A79-427B-9903-C753C3D46813}"/>
              </a:ext>
            </a:extLst>
          </p:cNvPr>
          <p:cNvSpPr txBox="1"/>
          <p:nvPr/>
        </p:nvSpPr>
        <p:spPr>
          <a:xfrm>
            <a:off x="1445840" y="2795451"/>
            <a:ext cx="90307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dirty="0"/>
              <a:t>Главный приоритет – максимальный охват и вовлеченность.</a:t>
            </a:r>
            <a:r>
              <a:rPr lang="ru-RU" sz="1800" dirty="0"/>
              <a:t> Наша задача – </a:t>
            </a:r>
            <a:r>
              <a:rPr lang="ru-RU" sz="1800" b="1" dirty="0"/>
              <a:t>включить в эти события ВСЕХ обучающихся</a:t>
            </a:r>
            <a:r>
              <a:rPr lang="ru-RU" sz="1800" dirty="0"/>
              <a:t> и </a:t>
            </a:r>
            <a:r>
              <a:rPr lang="ru-RU" sz="1800" b="1" dirty="0"/>
              <a:t>активно привлекать родителей.</a:t>
            </a:r>
            <a:r>
              <a:rPr lang="ru-RU" sz="1800" dirty="0"/>
              <a:t> Пусть ни один ребенок не останется в стороне от памяти о подвиге.</a:t>
            </a:r>
          </a:p>
          <a:p>
            <a:pPr lvl="0"/>
            <a:r>
              <a:rPr lang="ru-RU" sz="1800" b="1" dirty="0"/>
              <a:t>Важно!</a:t>
            </a:r>
            <a:r>
              <a:rPr lang="ru-RU" sz="1800" dirty="0"/>
              <a:t> Говоря о защитниках, мы чествуем </a:t>
            </a:r>
            <a:r>
              <a:rPr lang="ru-RU" sz="1800" b="1" dirty="0"/>
              <a:t>не только воинов.</a:t>
            </a:r>
            <a:r>
              <a:rPr lang="ru-RU" sz="1800" dirty="0"/>
              <a:t> </a:t>
            </a:r>
            <a:r>
              <a:rPr lang="ru-RU" sz="1800" b="1" dirty="0"/>
              <a:t>Герои – это и великие ученые, спортсмены, врачи, учителя, инженеры – все, кто служит России своим мирным трудом!</a:t>
            </a:r>
            <a:r>
              <a:rPr lang="ru-RU" sz="1800" dirty="0"/>
              <a:t> Наши современники, участники СВО, – это тоже герои, чей подвиг происходит на наших глазах. </a:t>
            </a:r>
            <a:r>
              <a:rPr lang="ru-RU" sz="1800" b="1" dirty="0"/>
              <a:t>Наша задача – показать детям этот многогранный ОБРАЗ ГЕРОЯ НАШЕГО ВРЕМЕНИ:</a:t>
            </a:r>
            <a:r>
              <a:rPr lang="ru-RU" sz="1800" dirty="0"/>
              <a:t> человека смелого, честного, самоотверженного, трудолюбивого, преданного Родине! Именно на таких примерах воспитывается истинный патриотизм!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29"/>
          <p:cNvSpPr txBox="1">
            <a:spLocks noGrp="1"/>
          </p:cNvSpPr>
          <p:nvPr>
            <p:ph type="title"/>
          </p:nvPr>
        </p:nvSpPr>
        <p:spPr>
          <a:xfrm>
            <a:off x="1678500" y="649353"/>
            <a:ext cx="9444600" cy="10956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altLang="en-US" sz="3200" dirty="0" err="1">
                <a:solidFill>
                  <a:srgbClr val="FF0000"/>
                </a:solidFill>
              </a:rPr>
              <a:t>Реализация</a:t>
            </a:r>
            <a:r>
              <a:rPr lang="ru-RU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Единой</a:t>
            </a:r>
            <a:r>
              <a:rPr lang="en-US" altLang="ru-RU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модели</a:t>
            </a:r>
            <a:r>
              <a:rPr lang="en-US" altLang="en-US" sz="3200" dirty="0">
                <a:solidFill>
                  <a:srgbClr val="FF0000"/>
                </a:solidFill>
              </a:rPr>
              <a:t/>
            </a:r>
            <a:br>
              <a:rPr lang="en-US" altLang="en-US" sz="3200" dirty="0">
                <a:solidFill>
                  <a:srgbClr val="FF0000"/>
                </a:solidFill>
              </a:rPr>
            </a:br>
            <a:r>
              <a:rPr lang="en-US" altLang="en-US" sz="3200" dirty="0" err="1">
                <a:solidFill>
                  <a:srgbClr val="FF0000"/>
                </a:solidFill>
              </a:rPr>
              <a:t>профориентации</a:t>
            </a:r>
            <a:endParaRPr sz="3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444" name="Google Shape;1444;p29"/>
          <p:cNvGrpSpPr/>
          <p:nvPr/>
        </p:nvGrpSpPr>
        <p:grpSpPr>
          <a:xfrm rot="4236770">
            <a:off x="10726078" y="5383768"/>
            <a:ext cx="868234" cy="1119468"/>
            <a:chOff x="8226890" y="4688527"/>
            <a:chExt cx="1213517" cy="1564663"/>
          </a:xfrm>
        </p:grpSpPr>
        <p:sp>
          <p:nvSpPr>
            <p:cNvPr id="1445" name="Google Shape;1445;p29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277FACA1-34EF-466D-8C4D-C912C3EF4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70" y="1718938"/>
            <a:ext cx="9444600" cy="45898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Особое внимание будет  уделено актуализации </a:t>
            </a:r>
            <a:r>
              <a:rPr lang="ru-RU" b="1" dirty="0"/>
              <a:t>профориентационной работы,</a:t>
            </a:r>
            <a:r>
              <a:rPr lang="ru-RU" dirty="0"/>
              <a:t>  как ключевого аспекта подготовки учащихся к будущей профессиональной деятельности (согласно Приказу  </a:t>
            </a:r>
            <a:r>
              <a:rPr lang="ru-RU" dirty="0" err="1"/>
              <a:t>Минпросвещения</a:t>
            </a:r>
            <a:r>
              <a:rPr lang="ru-RU" dirty="0"/>
              <a:t> РФ №704 ) </a:t>
            </a:r>
          </a:p>
          <a:p>
            <a:r>
              <a:rPr lang="en-US" altLang="en-US" dirty="0" err="1"/>
              <a:t>Новшество</a:t>
            </a:r>
            <a:r>
              <a:rPr lang="en-US" altLang="ru-RU" dirty="0"/>
              <a:t> – </a:t>
            </a:r>
            <a:r>
              <a:rPr lang="ru-RU" dirty="0"/>
              <a:t>проведение </a:t>
            </a:r>
            <a:r>
              <a:rPr lang="ru-RU" b="1" dirty="0"/>
              <a:t>профессиональных проб</a:t>
            </a:r>
            <a:r>
              <a:rPr lang="ru-RU" dirty="0"/>
              <a:t> с привлечением </a:t>
            </a:r>
            <a:r>
              <a:rPr lang="ru-RU" b="1" dirty="0"/>
              <a:t>реальных организаций-партнеров</a:t>
            </a:r>
            <a:r>
              <a:rPr lang="ru-RU" dirty="0"/>
              <a:t> (экскурсии, мастер-классы, проекты).</a:t>
            </a:r>
          </a:p>
          <a:p>
            <a:r>
              <a:rPr lang="ru-RU" b="1" dirty="0"/>
              <a:t>Классным руководителям:</a:t>
            </a:r>
            <a:r>
              <a:rPr lang="ru-RU" dirty="0"/>
              <a:t> включать в повестку </a:t>
            </a:r>
            <a:r>
              <a:rPr lang="ru-RU" b="1" dirty="0"/>
              <a:t>родительских собраний</a:t>
            </a:r>
            <a:r>
              <a:rPr lang="ru-RU" dirty="0"/>
              <a:t> вопросы профориентации и </a:t>
            </a:r>
            <a:r>
              <a:rPr lang="ru-RU" b="1" dirty="0"/>
              <a:t>знакомить родителей с системой воспитательной работой школы, дополнительного образования.</a:t>
            </a:r>
            <a:br>
              <a:rPr lang="ru-RU" b="1" dirty="0"/>
            </a:br>
            <a:r>
              <a:rPr lang="ru-RU" dirty="0"/>
              <a:t>В рамках реализации программы "</a:t>
            </a:r>
            <a:r>
              <a:rPr lang="ru-RU" dirty="0" err="1"/>
              <a:t>Профминимум</a:t>
            </a:r>
            <a:r>
              <a:rPr lang="ru-RU" dirty="0"/>
              <a:t>", в планах образовательных организаций и классных руководителей в модуль «Профориентация»., следует акцентировать внимание на включении мероприятий практической направленности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24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32"/>
          <p:cNvSpPr txBox="1">
            <a:spLocks noGrp="1"/>
          </p:cNvSpPr>
          <p:nvPr>
            <p:ph type="title"/>
          </p:nvPr>
        </p:nvSpPr>
        <p:spPr>
          <a:xfrm>
            <a:off x="1759981" y="-187130"/>
            <a:ext cx="9103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 err="1">
                <a:solidFill>
                  <a:srgbClr val="C00000"/>
                </a:solidFill>
              </a:rPr>
              <a:t>Киноуроки</a:t>
            </a:r>
            <a:r>
              <a:rPr lang="ru-RU" dirty="0">
                <a:solidFill>
                  <a:srgbClr val="C00000"/>
                </a:solidFill>
              </a:rPr>
              <a:t> в воспитании</a:t>
            </a:r>
            <a:endParaRPr sz="3200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1482" name="Google Shape;1482;p32"/>
          <p:cNvSpPr txBox="1">
            <a:spLocks noGrp="1"/>
          </p:cNvSpPr>
          <p:nvPr>
            <p:ph type="body" idx="1"/>
          </p:nvPr>
        </p:nvSpPr>
        <p:spPr>
          <a:xfrm>
            <a:off x="1228165" y="680326"/>
            <a:ext cx="10326451" cy="48844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b="1" dirty="0"/>
              <a:t>По поручению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</a:t>
            </a:r>
            <a:r>
              <a:rPr lang="ru-RU" dirty="0"/>
              <a:t> (пункт 49 Плана мероприятий по традиционным ценностям на 2024-2026 гг.) </a:t>
            </a:r>
            <a:r>
              <a:rPr lang="ru-RU" b="1" dirty="0"/>
              <a:t>сформирован первичный перечень отечественных фильмов и мультфильмов.</a:t>
            </a:r>
            <a:endParaRPr lang="ru-RU" dirty="0"/>
          </a:p>
          <a:p>
            <a:r>
              <a:rPr lang="ru-RU" b="1" dirty="0"/>
              <a:t>"Золотой фонд" и современность:</a:t>
            </a:r>
            <a:r>
              <a:rPr lang="ru-RU" dirty="0"/>
              <a:t> в него вошли </a:t>
            </a:r>
            <a:r>
              <a:rPr lang="ru-RU" b="1" dirty="0"/>
              <a:t>классика советского кинематографа</a:t>
            </a:r>
            <a:r>
              <a:rPr lang="ru-RU" dirty="0"/>
              <a:t> и </a:t>
            </a:r>
            <a:r>
              <a:rPr lang="ru-RU" b="1" dirty="0"/>
              <a:t>лучшие современные российские картины.</a:t>
            </a:r>
            <a:br>
              <a:rPr lang="ru-RU" b="1" dirty="0"/>
            </a:br>
            <a:r>
              <a:rPr lang="ru-RU" b="1" dirty="0"/>
              <a:t>Где использовать</a:t>
            </a:r>
            <a:r>
              <a:rPr lang="en-US" b="1" dirty="0"/>
              <a:t>?</a:t>
            </a:r>
            <a:endParaRPr lang="ru-RU" dirty="0"/>
          </a:p>
          <a:p>
            <a:r>
              <a:rPr lang="ru-RU" dirty="0"/>
              <a:t>внеурочная деятельность, программы воспитания, дополнительное образование.</a:t>
            </a:r>
          </a:p>
          <a:p>
            <a:pPr marL="107950" indent="0">
              <a:buNone/>
            </a:pPr>
            <a:r>
              <a:rPr lang="ru-RU" dirty="0"/>
              <a:t>Эти фильмы – </a:t>
            </a:r>
            <a:r>
              <a:rPr lang="ru-RU" b="1" dirty="0"/>
              <a:t>готовый ресурс</a:t>
            </a:r>
            <a:r>
              <a:rPr lang="ru-RU" dirty="0"/>
              <a:t> для обсуждения традиционных ценностей: дружбы, чести, патриотизма, семьи, труда.</a:t>
            </a:r>
          </a:p>
          <a:p>
            <a:r>
              <a:rPr lang="ru-RU" b="1" dirty="0"/>
              <a:t>Список  размещен:</a:t>
            </a:r>
            <a:r>
              <a:rPr lang="ru-RU" dirty="0"/>
              <a:t> на сайте </a:t>
            </a:r>
            <a:r>
              <a:rPr lang="ru-RU" dirty="0" err="1"/>
              <a:t>Минпросвещения</a:t>
            </a:r>
            <a:r>
              <a:rPr lang="ru-RU" dirty="0"/>
              <a:t>  </a:t>
            </a:r>
            <a:r>
              <a:rPr lang="ru-RU" dirty="0">
                <a:hlinkClick r:id="rId3"/>
              </a:rPr>
              <a:t>https://docs.edu.gov.ru/document/d78e8719835a79f54e3aabc2fe2cb736/</a:t>
            </a:r>
            <a:r>
              <a:rPr lang="ru-RU" dirty="0"/>
              <a:t>  </a:t>
            </a:r>
            <a:r>
              <a:rPr lang="ru-RU" b="1" dirty="0"/>
              <a:t>Рекомендуем  родителям!</a:t>
            </a:r>
            <a:r>
              <a:rPr lang="ru-RU" dirty="0"/>
              <a:t> Для семейного просмотра и обсуждения.</a:t>
            </a:r>
          </a:p>
          <a:p>
            <a:pPr marL="0" lvl="0" indent="0">
              <a:lnSpc>
                <a:spcPct val="115909"/>
              </a:lnSpc>
              <a:spcBef>
                <a:spcPts val="1200"/>
              </a:spcBef>
              <a:buNone/>
            </a:pPr>
            <a:endParaRPr lang="ru-RU" dirty="0">
              <a:solidFill>
                <a:schemeClr val="dk1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84" name="Google Shape;1484;p32"/>
          <p:cNvGrpSpPr/>
          <p:nvPr/>
        </p:nvGrpSpPr>
        <p:grpSpPr>
          <a:xfrm rot="4236770">
            <a:off x="10726078" y="5383768"/>
            <a:ext cx="868234" cy="1119468"/>
            <a:chOff x="8226890" y="4688527"/>
            <a:chExt cx="1213517" cy="1564663"/>
          </a:xfrm>
        </p:grpSpPr>
        <p:sp>
          <p:nvSpPr>
            <p:cNvPr id="1485" name="Google Shape;1485;p32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1269;p20">
            <a:extLst>
              <a:ext uri="{FF2B5EF4-FFF2-40B4-BE49-F238E27FC236}">
                <a16:creationId xmlns:a16="http://schemas.microsoft.com/office/drawing/2014/main" id="{29D9140C-6FB5-E27A-3CA3-B8EB4DD466DC}"/>
              </a:ext>
            </a:extLst>
          </p:cNvPr>
          <p:cNvSpPr/>
          <p:nvPr/>
        </p:nvSpPr>
        <p:spPr>
          <a:xfrm rot="4699503">
            <a:off x="-297056" y="4565939"/>
            <a:ext cx="2075893" cy="1510150"/>
          </a:xfrm>
          <a:custGeom>
            <a:avLst/>
            <a:gdLst/>
            <a:ahLst/>
            <a:cxnLst/>
            <a:rect l="l" t="t" r="r" b="b"/>
            <a:pathLst>
              <a:path w="759932" h="983448" extrusionOk="0">
                <a:moveTo>
                  <a:pt x="0" y="0"/>
                </a:moveTo>
                <a:lnTo>
                  <a:pt x="0" y="54203"/>
                </a:lnTo>
                <a:cubicBezTo>
                  <a:pt x="22637" y="54203"/>
                  <a:pt x="41028" y="72379"/>
                  <a:pt x="41021" y="95016"/>
                </a:cubicBezTo>
                <a:cubicBezTo>
                  <a:pt x="41021" y="117653"/>
                  <a:pt x="22637" y="136037"/>
                  <a:pt x="0" y="136037"/>
                </a:cubicBezTo>
                <a:lnTo>
                  <a:pt x="0" y="186059"/>
                </a:lnTo>
                <a:cubicBezTo>
                  <a:pt x="22637" y="186059"/>
                  <a:pt x="41034" y="204443"/>
                  <a:pt x="41021" y="227080"/>
                </a:cubicBezTo>
                <a:cubicBezTo>
                  <a:pt x="41021" y="249716"/>
                  <a:pt x="22637" y="268100"/>
                  <a:pt x="0" y="268100"/>
                </a:cubicBezTo>
                <a:lnTo>
                  <a:pt x="0" y="317908"/>
                </a:lnTo>
                <a:cubicBezTo>
                  <a:pt x="22637" y="317908"/>
                  <a:pt x="41034" y="336292"/>
                  <a:pt x="41021" y="358929"/>
                </a:cubicBezTo>
                <a:cubicBezTo>
                  <a:pt x="41021" y="381565"/>
                  <a:pt x="22637" y="399956"/>
                  <a:pt x="0" y="399949"/>
                </a:cubicBezTo>
                <a:lnTo>
                  <a:pt x="0" y="449971"/>
                </a:lnTo>
                <a:cubicBezTo>
                  <a:pt x="22637" y="449971"/>
                  <a:pt x="41034" y="468148"/>
                  <a:pt x="41021" y="490784"/>
                </a:cubicBezTo>
                <a:cubicBezTo>
                  <a:pt x="41021" y="513421"/>
                  <a:pt x="22637" y="531805"/>
                  <a:pt x="0" y="531805"/>
                </a:cubicBezTo>
                <a:lnTo>
                  <a:pt x="0" y="581827"/>
                </a:lnTo>
                <a:cubicBezTo>
                  <a:pt x="22637" y="581827"/>
                  <a:pt x="41034" y="600211"/>
                  <a:pt x="41021" y="622848"/>
                </a:cubicBezTo>
                <a:cubicBezTo>
                  <a:pt x="41021" y="645485"/>
                  <a:pt x="22637" y="663868"/>
                  <a:pt x="0" y="663868"/>
                </a:cubicBezTo>
                <a:lnTo>
                  <a:pt x="0" y="713676"/>
                </a:lnTo>
                <a:cubicBezTo>
                  <a:pt x="22637" y="713676"/>
                  <a:pt x="41041" y="732060"/>
                  <a:pt x="41021" y="754697"/>
                </a:cubicBezTo>
                <a:cubicBezTo>
                  <a:pt x="41021" y="777334"/>
                  <a:pt x="22637" y="795718"/>
                  <a:pt x="0" y="795718"/>
                </a:cubicBezTo>
                <a:lnTo>
                  <a:pt x="0" y="845739"/>
                </a:lnTo>
                <a:cubicBezTo>
                  <a:pt x="22637" y="845739"/>
                  <a:pt x="41041" y="863916"/>
                  <a:pt x="41021" y="886553"/>
                </a:cubicBezTo>
                <a:cubicBezTo>
                  <a:pt x="41021" y="909189"/>
                  <a:pt x="22637" y="927573"/>
                  <a:pt x="0" y="927573"/>
                </a:cubicBezTo>
                <a:lnTo>
                  <a:pt x="0" y="983449"/>
                </a:lnTo>
                <a:lnTo>
                  <a:pt x="74085" y="983449"/>
                </a:lnTo>
                <a:cubicBezTo>
                  <a:pt x="76931" y="963518"/>
                  <a:pt x="93581" y="948000"/>
                  <a:pt x="114269" y="948080"/>
                </a:cubicBezTo>
                <a:cubicBezTo>
                  <a:pt x="134903" y="948161"/>
                  <a:pt x="151251" y="963598"/>
                  <a:pt x="154037" y="983449"/>
                </a:cubicBezTo>
                <a:lnTo>
                  <a:pt x="206356" y="983449"/>
                </a:lnTo>
                <a:cubicBezTo>
                  <a:pt x="209404" y="963745"/>
                  <a:pt x="225577" y="948422"/>
                  <a:pt x="246125" y="948502"/>
                </a:cubicBezTo>
                <a:cubicBezTo>
                  <a:pt x="266551" y="948583"/>
                  <a:pt x="282651" y="963893"/>
                  <a:pt x="285679" y="983449"/>
                </a:cubicBezTo>
                <a:lnTo>
                  <a:pt x="338420" y="983449"/>
                </a:lnTo>
                <a:cubicBezTo>
                  <a:pt x="341735" y="964060"/>
                  <a:pt x="357888" y="949045"/>
                  <a:pt x="378188" y="949125"/>
                </a:cubicBezTo>
                <a:cubicBezTo>
                  <a:pt x="398447" y="949205"/>
                  <a:pt x="414507" y="964134"/>
                  <a:pt x="417742" y="983449"/>
                </a:cubicBezTo>
                <a:lnTo>
                  <a:pt x="470275" y="983449"/>
                </a:lnTo>
                <a:cubicBezTo>
                  <a:pt x="473751" y="964261"/>
                  <a:pt x="489858" y="949460"/>
                  <a:pt x="510037" y="949547"/>
                </a:cubicBezTo>
                <a:cubicBezTo>
                  <a:pt x="530102" y="949627"/>
                  <a:pt x="545948" y="964388"/>
                  <a:pt x="549383" y="983449"/>
                </a:cubicBezTo>
                <a:lnTo>
                  <a:pt x="602332" y="983449"/>
                </a:lnTo>
                <a:cubicBezTo>
                  <a:pt x="606063" y="964576"/>
                  <a:pt x="621989" y="950096"/>
                  <a:pt x="641893" y="950177"/>
                </a:cubicBezTo>
                <a:cubicBezTo>
                  <a:pt x="661777" y="950250"/>
                  <a:pt x="677576" y="964643"/>
                  <a:pt x="681239" y="983449"/>
                </a:cubicBezTo>
                <a:lnTo>
                  <a:pt x="759932" y="983449"/>
                </a:lnTo>
                <a:lnTo>
                  <a:pt x="759932" y="921921"/>
                </a:lnTo>
                <a:cubicBezTo>
                  <a:pt x="754032" y="925209"/>
                  <a:pt x="747696" y="927567"/>
                  <a:pt x="740463" y="927573"/>
                </a:cubicBezTo>
                <a:cubicBezTo>
                  <a:pt x="717826" y="927573"/>
                  <a:pt x="699415" y="909189"/>
                  <a:pt x="699442" y="886553"/>
                </a:cubicBezTo>
                <a:cubicBezTo>
                  <a:pt x="699442" y="863916"/>
                  <a:pt x="717833" y="845739"/>
                  <a:pt x="740463" y="845739"/>
                </a:cubicBezTo>
                <a:cubicBezTo>
                  <a:pt x="747696" y="845739"/>
                  <a:pt x="754005" y="848104"/>
                  <a:pt x="759932" y="851392"/>
                </a:cubicBezTo>
                <a:lnTo>
                  <a:pt x="759932" y="790065"/>
                </a:lnTo>
                <a:cubicBezTo>
                  <a:pt x="754032" y="793353"/>
                  <a:pt x="747696" y="795711"/>
                  <a:pt x="740463" y="795718"/>
                </a:cubicBezTo>
                <a:cubicBezTo>
                  <a:pt x="717826" y="795718"/>
                  <a:pt x="699415" y="777334"/>
                  <a:pt x="699442" y="754697"/>
                </a:cubicBezTo>
                <a:cubicBezTo>
                  <a:pt x="699442" y="732060"/>
                  <a:pt x="717833" y="713676"/>
                  <a:pt x="740463" y="713676"/>
                </a:cubicBezTo>
                <a:cubicBezTo>
                  <a:pt x="747696" y="713676"/>
                  <a:pt x="753998" y="716248"/>
                  <a:pt x="759932" y="719536"/>
                </a:cubicBezTo>
                <a:lnTo>
                  <a:pt x="759932" y="658008"/>
                </a:lnTo>
                <a:cubicBezTo>
                  <a:pt x="754032" y="661290"/>
                  <a:pt x="747696" y="663868"/>
                  <a:pt x="740463" y="663868"/>
                </a:cubicBezTo>
                <a:cubicBezTo>
                  <a:pt x="717826" y="663868"/>
                  <a:pt x="699415" y="645485"/>
                  <a:pt x="699442" y="622848"/>
                </a:cubicBezTo>
                <a:cubicBezTo>
                  <a:pt x="699442" y="600211"/>
                  <a:pt x="717833" y="581827"/>
                  <a:pt x="740463" y="581827"/>
                </a:cubicBezTo>
                <a:cubicBezTo>
                  <a:pt x="747696" y="581827"/>
                  <a:pt x="753998" y="584191"/>
                  <a:pt x="759932" y="587473"/>
                </a:cubicBezTo>
                <a:lnTo>
                  <a:pt x="759932" y="526153"/>
                </a:lnTo>
                <a:cubicBezTo>
                  <a:pt x="754032" y="529441"/>
                  <a:pt x="747696" y="531805"/>
                  <a:pt x="740463" y="531805"/>
                </a:cubicBezTo>
                <a:cubicBezTo>
                  <a:pt x="717826" y="531805"/>
                  <a:pt x="699409" y="513421"/>
                  <a:pt x="699442" y="490784"/>
                </a:cubicBezTo>
                <a:cubicBezTo>
                  <a:pt x="699442" y="468148"/>
                  <a:pt x="717833" y="449971"/>
                  <a:pt x="740463" y="449971"/>
                </a:cubicBezTo>
                <a:cubicBezTo>
                  <a:pt x="747696" y="449971"/>
                  <a:pt x="753998" y="452335"/>
                  <a:pt x="759932" y="455624"/>
                </a:cubicBezTo>
                <a:lnTo>
                  <a:pt x="759932" y="394304"/>
                </a:lnTo>
                <a:cubicBezTo>
                  <a:pt x="754032" y="397585"/>
                  <a:pt x="747696" y="399963"/>
                  <a:pt x="740463" y="399949"/>
                </a:cubicBezTo>
                <a:cubicBezTo>
                  <a:pt x="717826" y="399949"/>
                  <a:pt x="699409" y="381565"/>
                  <a:pt x="699442" y="358929"/>
                </a:cubicBezTo>
                <a:cubicBezTo>
                  <a:pt x="699442" y="336292"/>
                  <a:pt x="717833" y="317908"/>
                  <a:pt x="740463" y="317908"/>
                </a:cubicBezTo>
                <a:cubicBezTo>
                  <a:pt x="747696" y="317908"/>
                  <a:pt x="753998" y="320486"/>
                  <a:pt x="759932" y="323768"/>
                </a:cubicBezTo>
                <a:lnTo>
                  <a:pt x="759932" y="262240"/>
                </a:lnTo>
                <a:cubicBezTo>
                  <a:pt x="754032" y="265529"/>
                  <a:pt x="747696" y="268100"/>
                  <a:pt x="740463" y="268100"/>
                </a:cubicBezTo>
                <a:cubicBezTo>
                  <a:pt x="717826" y="268100"/>
                  <a:pt x="699409" y="249716"/>
                  <a:pt x="699442" y="227080"/>
                </a:cubicBezTo>
                <a:cubicBezTo>
                  <a:pt x="699442" y="204443"/>
                  <a:pt x="717833" y="186052"/>
                  <a:pt x="740463" y="186059"/>
                </a:cubicBezTo>
                <a:cubicBezTo>
                  <a:pt x="747696" y="186059"/>
                  <a:pt x="753992" y="188423"/>
                  <a:pt x="759932" y="191711"/>
                </a:cubicBezTo>
                <a:lnTo>
                  <a:pt x="759932" y="130384"/>
                </a:lnTo>
                <a:cubicBezTo>
                  <a:pt x="754032" y="133673"/>
                  <a:pt x="747696" y="136044"/>
                  <a:pt x="740463" y="136037"/>
                </a:cubicBezTo>
                <a:cubicBezTo>
                  <a:pt x="717826" y="136037"/>
                  <a:pt x="699409" y="117653"/>
                  <a:pt x="699442" y="95016"/>
                </a:cubicBezTo>
                <a:cubicBezTo>
                  <a:pt x="699442" y="72379"/>
                  <a:pt x="717833" y="54203"/>
                  <a:pt x="740463" y="54203"/>
                </a:cubicBezTo>
                <a:cubicBezTo>
                  <a:pt x="747696" y="54203"/>
                  <a:pt x="753992" y="56567"/>
                  <a:pt x="759932" y="59855"/>
                </a:cubicBezTo>
                <a:lnTo>
                  <a:pt x="759932" y="0"/>
                </a:lnTo>
                <a:lnTo>
                  <a:pt x="682492" y="0"/>
                </a:lnTo>
                <a:cubicBezTo>
                  <a:pt x="682498" y="370"/>
                  <a:pt x="682706" y="674"/>
                  <a:pt x="682699" y="1047"/>
                </a:cubicBezTo>
                <a:cubicBezTo>
                  <a:pt x="682612" y="23683"/>
                  <a:pt x="664322" y="41947"/>
                  <a:pt x="641679" y="41860"/>
                </a:cubicBezTo>
                <a:cubicBezTo>
                  <a:pt x="619042" y="41766"/>
                  <a:pt x="600785" y="23476"/>
                  <a:pt x="600872" y="837"/>
                </a:cubicBezTo>
                <a:cubicBezTo>
                  <a:pt x="600872" y="536"/>
                  <a:pt x="601073" y="299"/>
                  <a:pt x="601080" y="0"/>
                </a:cubicBezTo>
                <a:lnTo>
                  <a:pt x="550642" y="0"/>
                </a:lnTo>
                <a:cubicBezTo>
                  <a:pt x="550642" y="228"/>
                  <a:pt x="550844" y="398"/>
                  <a:pt x="550850" y="628"/>
                </a:cubicBezTo>
                <a:cubicBezTo>
                  <a:pt x="550763" y="23262"/>
                  <a:pt x="532265" y="41532"/>
                  <a:pt x="509622" y="41438"/>
                </a:cubicBezTo>
                <a:cubicBezTo>
                  <a:pt x="486985" y="41351"/>
                  <a:pt x="468722" y="22846"/>
                  <a:pt x="468809" y="210"/>
                </a:cubicBezTo>
                <a:cubicBezTo>
                  <a:pt x="468809" y="138"/>
                  <a:pt x="468809" y="72"/>
                  <a:pt x="468809" y="0"/>
                </a:cubicBezTo>
                <a:lnTo>
                  <a:pt x="418994" y="0"/>
                </a:lnTo>
                <a:cubicBezTo>
                  <a:pt x="418907" y="22639"/>
                  <a:pt x="400409" y="40902"/>
                  <a:pt x="377766" y="40808"/>
                </a:cubicBezTo>
                <a:cubicBezTo>
                  <a:pt x="355203" y="40721"/>
                  <a:pt x="336986" y="22538"/>
                  <a:pt x="336953" y="0"/>
                </a:cubicBezTo>
                <a:lnTo>
                  <a:pt x="286938" y="0"/>
                </a:lnTo>
                <a:cubicBezTo>
                  <a:pt x="286616" y="22438"/>
                  <a:pt x="268413" y="40480"/>
                  <a:pt x="245917" y="40393"/>
                </a:cubicBezTo>
                <a:cubicBezTo>
                  <a:pt x="223575" y="40306"/>
                  <a:pt x="205707" y="22230"/>
                  <a:pt x="205311" y="0"/>
                </a:cubicBezTo>
                <a:lnTo>
                  <a:pt x="154874" y="0"/>
                </a:lnTo>
                <a:cubicBezTo>
                  <a:pt x="154198" y="22123"/>
                  <a:pt x="136109" y="39851"/>
                  <a:pt x="113854" y="39764"/>
                </a:cubicBezTo>
                <a:cubicBezTo>
                  <a:pt x="91659" y="39677"/>
                  <a:pt x="73858" y="22029"/>
                  <a:pt x="732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EDD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7B96A2-C468-375B-C2DD-5B07FE9E45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894395">
            <a:off x="-16230" y="4633527"/>
            <a:ext cx="1358863" cy="16082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37"/>
          <p:cNvSpPr txBox="1">
            <a:spLocks noGrp="1"/>
          </p:cNvSpPr>
          <p:nvPr>
            <p:ph type="title"/>
          </p:nvPr>
        </p:nvSpPr>
        <p:spPr>
          <a:xfrm>
            <a:off x="766950" y="298800"/>
            <a:ext cx="1065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" sz="3200" dirty="0">
                <a:solidFill>
                  <a:schemeClr val="tx1"/>
                </a:solidFill>
                <a:latin typeface="Montserrat" panose="00000500000000000000" pitchFamily="2" charset="-52"/>
              </a:rPr>
              <a:t>Введение системы оценок за поведение</a:t>
            </a:r>
            <a:endParaRPr sz="3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605" name="Google Shape;1605;p37"/>
          <p:cNvSpPr txBox="1">
            <a:spLocks noGrp="1"/>
          </p:cNvSpPr>
          <p:nvPr>
            <p:ph type="body" idx="1"/>
          </p:nvPr>
        </p:nvSpPr>
        <p:spPr>
          <a:xfrm>
            <a:off x="1101212" y="1740310"/>
            <a:ext cx="2861187" cy="46113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10000"/>
          </a:bodyPr>
          <a:lstStyle/>
          <a:p>
            <a:pPr marL="0" lvl="0" indent="0" algn="l">
              <a:lnSpc>
                <a:spcPct val="115909"/>
              </a:lnSpc>
              <a:spcBef>
                <a:spcPts val="1200"/>
              </a:spcBef>
              <a:buNone/>
            </a:pP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Система оценивания поведения учащихся вводится с 1 сентября 2025 года в тестовом режиме в ряде школ Новгородской, Ярославской, Тульской областей, Луганской Народной Республики, Чеченской Республики </a:t>
            </a:r>
            <a:b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</a:b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и Республики Мордовия.</a:t>
            </a:r>
          </a:p>
        </p:txBody>
      </p:sp>
      <p:sp>
        <p:nvSpPr>
          <p:cNvPr id="1607" name="Google Shape;1607;p37"/>
          <p:cNvSpPr txBox="1">
            <a:spLocks noGrp="1"/>
          </p:cNvSpPr>
          <p:nvPr>
            <p:ph type="body" idx="3"/>
          </p:nvPr>
        </p:nvSpPr>
        <p:spPr>
          <a:xfrm>
            <a:off x="4522350" y="2143432"/>
            <a:ext cx="3147300" cy="37310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10000"/>
          </a:bodyPr>
          <a:lstStyle/>
          <a:p>
            <a:pPr marL="0" lvl="0" indent="0" algn="l">
              <a:lnSpc>
                <a:spcPct val="115909"/>
              </a:lnSpc>
              <a:spcBef>
                <a:spcPts val="1200"/>
              </a:spcBef>
              <a:buNone/>
            </a:pPr>
            <a: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  <a:t>Выставление оценок поведения обучающихся по образовательным программам начального общего, основного общего и среднего общего образования проектом федерального закона относится </a:t>
            </a:r>
            <a:b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</a:br>
            <a: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  <a:t>к компетенции образовательной организации.</a:t>
            </a:r>
          </a:p>
        </p:txBody>
      </p:sp>
      <p:sp>
        <p:nvSpPr>
          <p:cNvPr id="1609" name="Google Shape;1609;p37"/>
          <p:cNvSpPr txBox="1">
            <a:spLocks noGrp="1"/>
          </p:cNvSpPr>
          <p:nvPr>
            <p:ph type="body" idx="5"/>
          </p:nvPr>
        </p:nvSpPr>
        <p:spPr>
          <a:xfrm>
            <a:off x="8396312" y="1995948"/>
            <a:ext cx="2861187" cy="38785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10000"/>
          </a:bodyPr>
          <a:lstStyle/>
          <a:p>
            <a:pPr marL="0" lvl="0" indent="0" algn="l">
              <a:lnSpc>
                <a:spcPct val="115909"/>
              </a:lnSpc>
              <a:spcBef>
                <a:spcPts val="1200"/>
              </a:spcBef>
              <a:buNone/>
            </a:pPr>
            <a: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  <a:t>Общие требования </a:t>
            </a:r>
            <a:b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</a:br>
            <a: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  <a:t>к выставлению оценок успеваемости</a:t>
            </a:r>
            <a:b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</a:br>
            <a: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  <a:t> и поведения обучающихся устанавливаются федеральным органом исполнительной власти 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—</a:t>
            </a:r>
            <a:r>
              <a:rPr lang="ru-RU" sz="2000" dirty="0">
                <a:solidFill>
                  <a:srgbClr val="212529"/>
                </a:solidFill>
                <a:latin typeface="Montserrat" panose="00000500000000000000" pitchFamily="2" charset="-52"/>
                <a:ea typeface="Roboto"/>
                <a:cs typeface="Roboto"/>
                <a:sym typeface="Roboto"/>
              </a:rPr>
              <a:t> Минпросвещения России.</a:t>
            </a:r>
            <a:endParaRPr lang="ru-RU" sz="2000" dirty="0">
              <a:solidFill>
                <a:schemeClr val="dk1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>
          <a:extLst>
            <a:ext uri="{FF2B5EF4-FFF2-40B4-BE49-F238E27FC236}">
              <a16:creationId xmlns:a16="http://schemas.microsoft.com/office/drawing/2014/main" id="{F9A617C3-3EA3-62CE-B660-9D38D4773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6">
            <a:extLst>
              <a:ext uri="{FF2B5EF4-FFF2-40B4-BE49-F238E27FC236}">
                <a16:creationId xmlns:a16="http://schemas.microsoft.com/office/drawing/2014/main" id="{D7CFAC0C-AA9A-6195-A157-775CC3A23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3646" y="670637"/>
            <a:ext cx="10097400" cy="12226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1800" dirty="0"/>
              <a:t>Внеурочная деятельность:</a:t>
            </a:r>
            <a:br>
              <a:rPr lang="ru-RU" sz="1800" dirty="0"/>
            </a:br>
            <a:r>
              <a:rPr lang="ru-RU" sz="1800" dirty="0"/>
              <a:t>Одним из ключевых элементов воспитательной системы в 2025–2026 учебном году остаётся внеурочная деятельность, которая, согласно ФГОС, составляет не менее 10 часов в неделю и направлена на развитие личности, формирование универсальных учебных действий и расширение социального опыта учащихся.</a:t>
            </a:r>
          </a:p>
        </p:txBody>
      </p:sp>
      <p:sp>
        <p:nvSpPr>
          <p:cNvPr id="1384" name="Google Shape;1384;p26">
            <a:extLst>
              <a:ext uri="{FF2B5EF4-FFF2-40B4-BE49-F238E27FC236}">
                <a16:creationId xmlns:a16="http://schemas.microsoft.com/office/drawing/2014/main" id="{C3D4DFA3-05E1-91B3-D020-59AB78450E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21520" y="2283115"/>
            <a:ext cx="3207000" cy="46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dirty="0"/>
              <a:t>0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1385" name="Google Shape;1385;p26">
            <a:extLst>
              <a:ext uri="{FF2B5EF4-FFF2-40B4-BE49-F238E27FC236}">
                <a16:creationId xmlns:a16="http://schemas.microsoft.com/office/drawing/2014/main" id="{FAF6A04D-93AF-6043-9445-D50D1875BE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2362" y="2881148"/>
            <a:ext cx="4022014" cy="35913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890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«Разговоры о важном» (1 час в неделю)</a:t>
            </a:r>
          </a:p>
          <a:p>
            <a:pPr marL="88900" indent="0">
              <a:buNone/>
            </a:pPr>
            <a:r>
              <a:rPr lang="ru-RU" sz="1400" dirty="0"/>
              <a:t>Этот модуль сохраняет свою значимость. Цель занятий – развитие патриотизма, воспитание нравственности и историческое просвещение – остаётся неизменной.  </a:t>
            </a:r>
          </a:p>
          <a:p>
            <a:pPr marL="88900" indent="0">
              <a:buNone/>
            </a:pPr>
            <a:r>
              <a:rPr lang="ru-RU" sz="1400" dirty="0"/>
              <a:t> Теперь курс выходит на новый уровень.                                                                                                                                                Расширение тематики. Уже с 1 мая 2025 года программа дополнена новыми темами, посвящёнными русскому языку и творчеству известных русских писателей.                          Дополнение содержания. Занятия сохранят свою структуру, но получат расширенное наполнение с акцентом на изучение культурного наследия России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sz="1400" dirty="0">
                <a:solidFill>
                  <a:schemeClr val="dk1"/>
                </a:solidFill>
                <a:latin typeface="Montserrat" panose="00000500000000000000" pitchFamily="2" charset="-52"/>
              </a:rPr>
              <a:t>.</a:t>
            </a:r>
          </a:p>
        </p:txBody>
      </p:sp>
      <p:sp>
        <p:nvSpPr>
          <p:cNvPr id="1386" name="Google Shape;1386;p26">
            <a:extLst>
              <a:ext uri="{FF2B5EF4-FFF2-40B4-BE49-F238E27FC236}">
                <a16:creationId xmlns:a16="http://schemas.microsoft.com/office/drawing/2014/main" id="{6AC99FFE-CBED-9D04-DDE7-646252FB482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488846" y="2269851"/>
            <a:ext cx="3207000" cy="46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87" name="Google Shape;1387;p26">
            <a:extLst>
              <a:ext uri="{FF2B5EF4-FFF2-40B4-BE49-F238E27FC236}">
                <a16:creationId xmlns:a16="http://schemas.microsoft.com/office/drawing/2014/main" id="{0E86939B-0228-5124-7ED9-162756F3EA67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488846" y="2881148"/>
            <a:ext cx="3566080" cy="40416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890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«Россия — мои горизонты» </a:t>
            </a:r>
            <a:r>
              <a:rPr lang="ru-RU" sz="1800" dirty="0">
                <a:solidFill>
                  <a:schemeClr val="tx1"/>
                </a:solidFill>
              </a:rPr>
              <a:t>(1 час в неделю)</a:t>
            </a:r>
          </a:p>
          <a:p>
            <a:pPr marL="8890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Модуль призван расширить пространственные и культурные горизонты учащихся. Благодаря проектам, виртуальным экскурсиям и встречам с представителями разных регионов дети смогут глубже понять масштабы своей Родины.</a:t>
            </a:r>
          </a:p>
        </p:txBody>
      </p:sp>
      <p:sp>
        <p:nvSpPr>
          <p:cNvPr id="1388" name="Google Shape;1388;p26">
            <a:extLst>
              <a:ext uri="{FF2B5EF4-FFF2-40B4-BE49-F238E27FC236}">
                <a16:creationId xmlns:a16="http://schemas.microsoft.com/office/drawing/2014/main" id="{017A1D97-0B96-E83B-717D-7D4BCB597D2A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8102760" y="2233014"/>
            <a:ext cx="3207000" cy="46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89" name="Google Shape;1389;p26">
            <a:extLst>
              <a:ext uri="{FF2B5EF4-FFF2-40B4-BE49-F238E27FC236}">
                <a16:creationId xmlns:a16="http://schemas.microsoft.com/office/drawing/2014/main" id="{38FABF7E-C187-943A-2FBF-DBF3C51E24B2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7853082" y="2881149"/>
            <a:ext cx="3756556" cy="38051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8890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Внеурочная деятельность по интересам»</a:t>
            </a:r>
          </a:p>
          <a:p>
            <a:pPr marL="88900" indent="0">
              <a:buNone/>
            </a:pPr>
            <a:r>
              <a:rPr lang="ru-RU" sz="1800" dirty="0"/>
              <a:t>С средних и старших классах продолжается развитие кружков и секций, но с упором на персонализацию. Учащиеся смогут выбирать направления, соответствующие их склонностям и будущей профессии</a:t>
            </a:r>
            <a:endParaRPr lang="ru-RU" sz="1800" dirty="0">
              <a:solidFill>
                <a:schemeClr val="dk1"/>
              </a:solidFill>
              <a:latin typeface="Montserrat" panose="00000500000000000000" pitchFamily="2" charset="-52"/>
            </a:endParaRPr>
          </a:p>
        </p:txBody>
      </p:sp>
      <p:sp>
        <p:nvSpPr>
          <p:cNvPr id="1396" name="Google Shape;1396;p26">
            <a:extLst>
              <a:ext uri="{FF2B5EF4-FFF2-40B4-BE49-F238E27FC236}">
                <a16:creationId xmlns:a16="http://schemas.microsoft.com/office/drawing/2014/main" id="{F0F3E2E7-D491-49E3-BB8C-CF63884FAE50}"/>
              </a:ext>
            </a:extLst>
          </p:cNvPr>
          <p:cNvSpPr/>
          <p:nvPr/>
        </p:nvSpPr>
        <p:spPr>
          <a:xfrm rot="-4857146">
            <a:off x="174178" y="350126"/>
            <a:ext cx="1411748" cy="1230810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6">
            <a:extLst>
              <a:ext uri="{FF2B5EF4-FFF2-40B4-BE49-F238E27FC236}">
                <a16:creationId xmlns:a16="http://schemas.microsoft.com/office/drawing/2014/main" id="{A2947E9B-DEE5-7E45-5919-199CD73EF8FA}"/>
              </a:ext>
            </a:extLst>
          </p:cNvPr>
          <p:cNvSpPr/>
          <p:nvPr/>
        </p:nvSpPr>
        <p:spPr>
          <a:xfrm rot="-4857146">
            <a:off x="10662953" y="5448726"/>
            <a:ext cx="1411748" cy="1230810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8" name="Google Shape;1398;p26">
            <a:extLst>
              <a:ext uri="{FF2B5EF4-FFF2-40B4-BE49-F238E27FC236}">
                <a16:creationId xmlns:a16="http://schemas.microsoft.com/office/drawing/2014/main" id="{464EF861-F46A-130E-1CE1-7FEC8D4AD01A}"/>
              </a:ext>
            </a:extLst>
          </p:cNvPr>
          <p:cNvGrpSpPr/>
          <p:nvPr/>
        </p:nvGrpSpPr>
        <p:grpSpPr>
          <a:xfrm>
            <a:off x="10585890" y="219540"/>
            <a:ext cx="1386194" cy="1450922"/>
            <a:chOff x="8632521" y="5195176"/>
            <a:chExt cx="1205910" cy="1262220"/>
          </a:xfrm>
        </p:grpSpPr>
        <p:sp>
          <p:nvSpPr>
            <p:cNvPr id="1399" name="Google Shape;1399;p26">
              <a:extLst>
                <a:ext uri="{FF2B5EF4-FFF2-40B4-BE49-F238E27FC236}">
                  <a16:creationId xmlns:a16="http://schemas.microsoft.com/office/drawing/2014/main" id="{D607652F-7E52-AA55-4AFB-FFF661BF898B}"/>
                </a:ext>
              </a:extLst>
            </p:cNvPr>
            <p:cNvSpPr/>
            <p:nvPr/>
          </p:nvSpPr>
          <p:spPr>
            <a:xfrm>
              <a:off x="8632521" y="5195176"/>
              <a:ext cx="1205910" cy="1262220"/>
            </a:xfrm>
            <a:custGeom>
              <a:avLst/>
              <a:gdLst/>
              <a:ahLst/>
              <a:cxnLst/>
              <a:rect l="l" t="t" r="r" b="b"/>
              <a:pathLst>
                <a:path w="1205910" h="1262220" extrusionOk="0">
                  <a:moveTo>
                    <a:pt x="602955" y="0"/>
                  </a:moveTo>
                  <a:cubicBezTo>
                    <a:pt x="269967" y="0"/>
                    <a:pt x="0" y="269960"/>
                    <a:pt x="0" y="602962"/>
                  </a:cubicBezTo>
                  <a:cubicBezTo>
                    <a:pt x="0" y="759296"/>
                    <a:pt x="60007" y="901432"/>
                    <a:pt x="157587" y="1008561"/>
                  </a:cubicBezTo>
                  <a:lnTo>
                    <a:pt x="54181" y="1262220"/>
                  </a:lnTo>
                  <a:lnTo>
                    <a:pt x="314370" y="1132675"/>
                  </a:lnTo>
                  <a:cubicBezTo>
                    <a:pt x="400095" y="1179502"/>
                    <a:pt x="498411" y="1205923"/>
                    <a:pt x="602955" y="1205923"/>
                  </a:cubicBezTo>
                  <a:cubicBezTo>
                    <a:pt x="935943" y="1205923"/>
                    <a:pt x="1205910" y="935956"/>
                    <a:pt x="1205910" y="602962"/>
                  </a:cubicBezTo>
                  <a:cubicBezTo>
                    <a:pt x="1205910" y="269960"/>
                    <a:pt x="935943" y="0"/>
                    <a:pt x="602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26">
              <a:extLst>
                <a:ext uri="{FF2B5EF4-FFF2-40B4-BE49-F238E27FC236}">
                  <a16:creationId xmlns:a16="http://schemas.microsoft.com/office/drawing/2014/main" id="{26615DC7-80B8-9598-0CEE-0B45516605B5}"/>
                </a:ext>
              </a:extLst>
            </p:cNvPr>
            <p:cNvSpPr/>
            <p:nvPr/>
          </p:nvSpPr>
          <p:spPr>
            <a:xfrm>
              <a:off x="8721193" y="5283841"/>
              <a:ext cx="1028766" cy="1028753"/>
            </a:xfrm>
            <a:custGeom>
              <a:avLst/>
              <a:gdLst/>
              <a:ahLst/>
              <a:cxnLst/>
              <a:rect l="l" t="t" r="r" b="b"/>
              <a:pathLst>
                <a:path w="1028766" h="1028753" extrusionOk="0">
                  <a:moveTo>
                    <a:pt x="0" y="514377"/>
                  </a:moveTo>
                  <a:cubicBezTo>
                    <a:pt x="0" y="230292"/>
                    <a:pt x="230319" y="0"/>
                    <a:pt x="514350" y="0"/>
                  </a:cubicBezTo>
                  <a:cubicBezTo>
                    <a:pt x="798448" y="0"/>
                    <a:pt x="1028767" y="230292"/>
                    <a:pt x="1028767" y="514377"/>
                  </a:cubicBezTo>
                  <a:cubicBezTo>
                    <a:pt x="1028767" y="798455"/>
                    <a:pt x="798448" y="1028753"/>
                    <a:pt x="514350" y="1028753"/>
                  </a:cubicBezTo>
                  <a:cubicBezTo>
                    <a:pt x="230319" y="1028753"/>
                    <a:pt x="0" y="798455"/>
                    <a:pt x="0" y="514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1" name="Google Shape;1401;p26">
              <a:extLst>
                <a:ext uri="{FF2B5EF4-FFF2-40B4-BE49-F238E27FC236}">
                  <a16:creationId xmlns:a16="http://schemas.microsoft.com/office/drawing/2014/main" id="{AFE49DE6-1D22-EAE0-D76E-01DBD8643024}"/>
                </a:ext>
              </a:extLst>
            </p:cNvPr>
            <p:cNvGrpSpPr/>
            <p:nvPr/>
          </p:nvGrpSpPr>
          <p:grpSpPr>
            <a:xfrm>
              <a:off x="8948029" y="5620988"/>
              <a:ext cx="575094" cy="354458"/>
              <a:chOff x="8948029" y="5620988"/>
              <a:chExt cx="575094" cy="354458"/>
            </a:xfrm>
          </p:grpSpPr>
          <p:sp>
            <p:nvSpPr>
              <p:cNvPr id="1402" name="Google Shape;1402;p26">
                <a:extLst>
                  <a:ext uri="{FF2B5EF4-FFF2-40B4-BE49-F238E27FC236}">
                    <a16:creationId xmlns:a16="http://schemas.microsoft.com/office/drawing/2014/main" id="{EB4206CE-9402-6EEE-BD41-47ACF1DF33E8}"/>
                  </a:ext>
                </a:extLst>
              </p:cNvPr>
              <p:cNvSpPr/>
              <p:nvPr/>
            </p:nvSpPr>
            <p:spPr>
              <a:xfrm>
                <a:off x="8948029" y="5620988"/>
                <a:ext cx="575094" cy="12671"/>
              </a:xfrm>
              <a:custGeom>
                <a:avLst/>
                <a:gdLst/>
                <a:ahLst/>
                <a:cxnLst/>
                <a:rect l="l" t="t" r="r" b="b"/>
                <a:pathLst>
                  <a:path w="575094" h="12671" extrusionOk="0">
                    <a:moveTo>
                      <a:pt x="568732" y="0"/>
                    </a:moveTo>
                    <a:lnTo>
                      <a:pt x="6229" y="167"/>
                    </a:lnTo>
                    <a:cubicBezTo>
                      <a:pt x="2679" y="167"/>
                      <a:pt x="0" y="3040"/>
                      <a:pt x="0" y="6503"/>
                    </a:cubicBezTo>
                    <a:cubicBezTo>
                      <a:pt x="0" y="9965"/>
                      <a:pt x="2679" y="12671"/>
                      <a:pt x="6229" y="12671"/>
                    </a:cubicBezTo>
                    <a:lnTo>
                      <a:pt x="568732" y="12671"/>
                    </a:lnTo>
                    <a:cubicBezTo>
                      <a:pt x="572215" y="12671"/>
                      <a:pt x="575094" y="9798"/>
                      <a:pt x="575094" y="6336"/>
                    </a:cubicBezTo>
                    <a:cubicBezTo>
                      <a:pt x="575094" y="2873"/>
                      <a:pt x="572215" y="0"/>
                      <a:pt x="568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26">
                <a:extLst>
                  <a:ext uri="{FF2B5EF4-FFF2-40B4-BE49-F238E27FC236}">
                    <a16:creationId xmlns:a16="http://schemas.microsoft.com/office/drawing/2014/main" id="{D56724DF-A175-93FF-23F8-032C1F9E042F}"/>
                  </a:ext>
                </a:extLst>
              </p:cNvPr>
              <p:cNvSpPr/>
              <p:nvPr/>
            </p:nvSpPr>
            <p:spPr>
              <a:xfrm>
                <a:off x="8948029" y="5735029"/>
                <a:ext cx="575094" cy="12503"/>
              </a:xfrm>
              <a:custGeom>
                <a:avLst/>
                <a:gdLst/>
                <a:ahLst/>
                <a:cxnLst/>
                <a:rect l="l" t="t" r="r" b="b"/>
                <a:pathLst>
                  <a:path w="575094" h="12503" extrusionOk="0">
                    <a:moveTo>
                      <a:pt x="6229" y="0"/>
                    </a:moveTo>
                    <a:cubicBezTo>
                      <a:pt x="2679" y="0"/>
                      <a:pt x="0" y="2873"/>
                      <a:pt x="0" y="6336"/>
                    </a:cubicBezTo>
                    <a:cubicBezTo>
                      <a:pt x="0" y="9798"/>
                      <a:pt x="2679" y="12504"/>
                      <a:pt x="6229" y="12504"/>
                    </a:cubicBezTo>
                    <a:lnTo>
                      <a:pt x="568732" y="12504"/>
                    </a:lnTo>
                    <a:cubicBezTo>
                      <a:pt x="572215" y="12504"/>
                      <a:pt x="575094" y="9631"/>
                      <a:pt x="575094" y="6168"/>
                    </a:cubicBezTo>
                    <a:cubicBezTo>
                      <a:pt x="575094" y="2706"/>
                      <a:pt x="572215" y="0"/>
                      <a:pt x="568732" y="0"/>
                    </a:cubicBezTo>
                    <a:lnTo>
                      <a:pt x="62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26">
                <a:extLst>
                  <a:ext uri="{FF2B5EF4-FFF2-40B4-BE49-F238E27FC236}">
                    <a16:creationId xmlns:a16="http://schemas.microsoft.com/office/drawing/2014/main" id="{873196F1-41E2-BCDF-A601-01B27F52D14A}"/>
                  </a:ext>
                </a:extLst>
              </p:cNvPr>
              <p:cNvSpPr/>
              <p:nvPr/>
            </p:nvSpPr>
            <p:spPr>
              <a:xfrm>
                <a:off x="8948029" y="5962950"/>
                <a:ext cx="575094" cy="12496"/>
              </a:xfrm>
              <a:custGeom>
                <a:avLst/>
                <a:gdLst/>
                <a:ahLst/>
                <a:cxnLst/>
                <a:rect l="l" t="t" r="r" b="b"/>
                <a:pathLst>
                  <a:path w="575094" h="12496" extrusionOk="0">
                    <a:moveTo>
                      <a:pt x="6229" y="0"/>
                    </a:moveTo>
                    <a:cubicBezTo>
                      <a:pt x="2679" y="0"/>
                      <a:pt x="0" y="2873"/>
                      <a:pt x="0" y="6336"/>
                    </a:cubicBezTo>
                    <a:cubicBezTo>
                      <a:pt x="0" y="9791"/>
                      <a:pt x="2679" y="12497"/>
                      <a:pt x="6229" y="12497"/>
                    </a:cubicBezTo>
                    <a:lnTo>
                      <a:pt x="568732" y="12497"/>
                    </a:lnTo>
                    <a:cubicBezTo>
                      <a:pt x="572215" y="12497"/>
                      <a:pt x="575094" y="9624"/>
                      <a:pt x="575094" y="6161"/>
                    </a:cubicBezTo>
                    <a:cubicBezTo>
                      <a:pt x="575094" y="2699"/>
                      <a:pt x="572215" y="0"/>
                      <a:pt x="568732" y="0"/>
                    </a:cubicBezTo>
                    <a:lnTo>
                      <a:pt x="62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26">
                <a:extLst>
                  <a:ext uri="{FF2B5EF4-FFF2-40B4-BE49-F238E27FC236}">
                    <a16:creationId xmlns:a16="http://schemas.microsoft.com/office/drawing/2014/main" id="{90AC2BCD-6E15-ADEA-9FEE-C3DA770119E0}"/>
                  </a:ext>
                </a:extLst>
              </p:cNvPr>
              <p:cNvSpPr/>
              <p:nvPr/>
            </p:nvSpPr>
            <p:spPr>
              <a:xfrm>
                <a:off x="8948029" y="5848903"/>
                <a:ext cx="575094" cy="12671"/>
              </a:xfrm>
              <a:custGeom>
                <a:avLst/>
                <a:gdLst/>
                <a:ahLst/>
                <a:cxnLst/>
                <a:rect l="l" t="t" r="r" b="b"/>
                <a:pathLst>
                  <a:path w="575094" h="12671" extrusionOk="0">
                    <a:moveTo>
                      <a:pt x="568732" y="0"/>
                    </a:moveTo>
                    <a:lnTo>
                      <a:pt x="6229" y="174"/>
                    </a:lnTo>
                    <a:cubicBezTo>
                      <a:pt x="2679" y="174"/>
                      <a:pt x="0" y="2873"/>
                      <a:pt x="0" y="6336"/>
                    </a:cubicBezTo>
                    <a:cubicBezTo>
                      <a:pt x="0" y="9798"/>
                      <a:pt x="2679" y="12671"/>
                      <a:pt x="6229" y="12671"/>
                    </a:cubicBezTo>
                    <a:lnTo>
                      <a:pt x="568732" y="12503"/>
                    </a:lnTo>
                    <a:cubicBezTo>
                      <a:pt x="572215" y="12503"/>
                      <a:pt x="575094" y="9798"/>
                      <a:pt x="575094" y="6336"/>
                    </a:cubicBezTo>
                    <a:cubicBezTo>
                      <a:pt x="575094" y="2873"/>
                      <a:pt x="572215" y="0"/>
                      <a:pt x="568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6" name="Google Shape;1406;p26">
            <a:extLst>
              <a:ext uri="{FF2B5EF4-FFF2-40B4-BE49-F238E27FC236}">
                <a16:creationId xmlns:a16="http://schemas.microsoft.com/office/drawing/2014/main" id="{AEB9ED31-CA46-9ABA-C2ED-1A74048A3A85}"/>
              </a:ext>
            </a:extLst>
          </p:cNvPr>
          <p:cNvSpPr/>
          <p:nvPr/>
        </p:nvSpPr>
        <p:spPr>
          <a:xfrm rot="1244693">
            <a:off x="9800507" y="309686"/>
            <a:ext cx="313502" cy="743502"/>
          </a:xfrm>
          <a:custGeom>
            <a:avLst/>
            <a:gdLst/>
            <a:ahLst/>
            <a:cxnLst/>
            <a:rect l="l" t="t" r="r" b="b"/>
            <a:pathLst>
              <a:path w="185849" h="440760" extrusionOk="0">
                <a:moveTo>
                  <a:pt x="92958" y="0"/>
                </a:moveTo>
                <a:cubicBezTo>
                  <a:pt x="41322" y="0"/>
                  <a:pt x="0" y="43760"/>
                  <a:pt x="0" y="97110"/>
                </a:cubicBezTo>
                <a:cubicBezTo>
                  <a:pt x="0" y="106547"/>
                  <a:pt x="2277" y="115481"/>
                  <a:pt x="4822" y="124315"/>
                </a:cubicBezTo>
                <a:lnTo>
                  <a:pt x="31411" y="124315"/>
                </a:lnTo>
                <a:cubicBezTo>
                  <a:pt x="31344" y="123893"/>
                  <a:pt x="31544" y="123491"/>
                  <a:pt x="31411" y="123062"/>
                </a:cubicBezTo>
                <a:cubicBezTo>
                  <a:pt x="28463" y="114898"/>
                  <a:pt x="26789" y="106105"/>
                  <a:pt x="26789" y="97110"/>
                </a:cubicBezTo>
                <a:cubicBezTo>
                  <a:pt x="26789" y="57443"/>
                  <a:pt x="56726" y="25738"/>
                  <a:pt x="92958" y="25744"/>
                </a:cubicBezTo>
                <a:cubicBezTo>
                  <a:pt x="129123" y="25744"/>
                  <a:pt x="159060" y="57443"/>
                  <a:pt x="159060" y="97110"/>
                </a:cubicBezTo>
                <a:cubicBezTo>
                  <a:pt x="159060" y="97439"/>
                  <a:pt x="158926" y="112809"/>
                  <a:pt x="158859" y="124315"/>
                </a:cubicBezTo>
                <a:cubicBezTo>
                  <a:pt x="158859" y="128568"/>
                  <a:pt x="158859" y="131990"/>
                  <a:pt x="158859" y="134361"/>
                </a:cubicBezTo>
                <a:cubicBezTo>
                  <a:pt x="158592" y="192078"/>
                  <a:pt x="157587" y="379092"/>
                  <a:pt x="157587" y="378811"/>
                </a:cubicBezTo>
                <a:cubicBezTo>
                  <a:pt x="154506" y="399700"/>
                  <a:pt x="136893" y="415023"/>
                  <a:pt x="115528" y="415023"/>
                </a:cubicBezTo>
                <a:cubicBezTo>
                  <a:pt x="91485" y="415023"/>
                  <a:pt x="71996" y="396298"/>
                  <a:pt x="71996" y="373165"/>
                </a:cubicBezTo>
                <a:lnTo>
                  <a:pt x="74339" y="134361"/>
                </a:lnTo>
                <a:lnTo>
                  <a:pt x="74541" y="124315"/>
                </a:lnTo>
                <a:lnTo>
                  <a:pt x="74742" y="100459"/>
                </a:lnTo>
                <a:cubicBezTo>
                  <a:pt x="74809" y="93353"/>
                  <a:pt x="68915" y="87761"/>
                  <a:pt x="61548" y="87694"/>
                </a:cubicBezTo>
                <a:cubicBezTo>
                  <a:pt x="54181" y="87620"/>
                  <a:pt x="48020" y="93146"/>
                  <a:pt x="47953" y="100251"/>
                </a:cubicBezTo>
                <a:lnTo>
                  <a:pt x="47752" y="124315"/>
                </a:lnTo>
                <a:lnTo>
                  <a:pt x="47550" y="134361"/>
                </a:lnTo>
                <a:lnTo>
                  <a:pt x="45207" y="372951"/>
                </a:lnTo>
                <a:cubicBezTo>
                  <a:pt x="45207" y="410422"/>
                  <a:pt x="76684" y="440767"/>
                  <a:pt x="115528" y="440761"/>
                </a:cubicBezTo>
                <a:cubicBezTo>
                  <a:pt x="150487" y="440761"/>
                  <a:pt x="179286" y="415914"/>
                  <a:pt x="184175" y="382581"/>
                </a:cubicBezTo>
                <a:cubicBezTo>
                  <a:pt x="184443" y="381101"/>
                  <a:pt x="185381" y="195232"/>
                  <a:pt x="185648" y="134361"/>
                </a:cubicBezTo>
                <a:cubicBezTo>
                  <a:pt x="185648" y="131896"/>
                  <a:pt x="185648" y="128501"/>
                  <a:pt x="185648" y="124315"/>
                </a:cubicBezTo>
                <a:cubicBezTo>
                  <a:pt x="185715" y="112996"/>
                  <a:pt x="185849" y="98115"/>
                  <a:pt x="185849" y="97110"/>
                </a:cubicBezTo>
                <a:cubicBezTo>
                  <a:pt x="185849" y="43760"/>
                  <a:pt x="144528" y="0"/>
                  <a:pt x="929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6F90B-BC08-471F-AF24-0A9BE4A02EED}"/>
              </a:ext>
            </a:extLst>
          </p:cNvPr>
          <p:cNvSpPr txBox="1"/>
          <p:nvPr/>
        </p:nvSpPr>
        <p:spPr>
          <a:xfrm>
            <a:off x="1021520" y="171664"/>
            <a:ext cx="7205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Внеурочная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69039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8"/>
          <p:cNvSpPr txBox="1">
            <a:spLocks noGrp="1"/>
          </p:cNvSpPr>
          <p:nvPr>
            <p:ph type="title"/>
          </p:nvPr>
        </p:nvSpPr>
        <p:spPr>
          <a:xfrm>
            <a:off x="1504050" y="1517035"/>
            <a:ext cx="9040125" cy="10194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SzPts val="990"/>
            </a:pPr>
            <a:r>
              <a:rPr lang="ru" sz="3200" dirty="0">
                <a:latin typeface="Montserrat" panose="00000500000000000000" pitchFamily="2" charset="-52"/>
              </a:rPr>
              <a:t>Новый государственный </a:t>
            </a:r>
            <a:br>
              <a:rPr lang="ru" sz="3200" dirty="0">
                <a:latin typeface="Montserrat" panose="00000500000000000000" pitchFamily="2" charset="-52"/>
              </a:rPr>
            </a:br>
            <a:r>
              <a:rPr lang="ru" sz="3200" dirty="0">
                <a:latin typeface="Montserrat" panose="00000500000000000000" pitchFamily="2" charset="-52"/>
              </a:rPr>
              <a:t>стандарт на школьную форму</a:t>
            </a:r>
            <a:endParaRPr sz="3200" dirty="0">
              <a:latin typeface="Montserrat" panose="000005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C4CCD-E830-EA16-9C56-2FD96FC8A4A5}"/>
              </a:ext>
            </a:extLst>
          </p:cNvPr>
          <p:cNvSpPr txBox="1"/>
          <p:nvPr/>
        </p:nvSpPr>
        <p:spPr>
          <a:xfrm>
            <a:off x="1457325" y="2847975"/>
            <a:ext cx="9648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2400" b="1" dirty="0">
                <a:solidFill>
                  <a:schemeClr val="dk1"/>
                </a:solidFill>
                <a:latin typeface="Montserrat" panose="00000500000000000000" pitchFamily="2" charset="-52"/>
              </a:rPr>
              <a:t>Новый ГОСТ Р 71582-2024 «Одежда обучающихся (школьная форма)» </a:t>
            </a:r>
            <a:r>
              <a:rPr lang="ru-RU" sz="2400" i="1" dirty="0">
                <a:solidFill>
                  <a:schemeClr val="dk1"/>
                </a:solidFill>
                <a:latin typeface="Montserrat" panose="00000500000000000000" pitchFamily="2" charset="-52"/>
              </a:rPr>
              <a:t>вступает в силу с 1 июля 2025 года.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dk1"/>
                </a:solidFill>
                <a:latin typeface="Montserrat" panose="00000500000000000000" pitchFamily="2" charset="-52"/>
              </a:rPr>
              <a:t>Ключевые изменения:</a:t>
            </a:r>
          </a:p>
          <a:p>
            <a:pPr marL="457200" lvl="0">
              <a:spcBef>
                <a:spcPts val="1200"/>
              </a:spcBef>
            </a:pPr>
            <a:r>
              <a:rPr lang="ru-RU" sz="1800" b="1" dirty="0">
                <a:solidFill>
                  <a:schemeClr val="dk1"/>
                </a:solidFill>
                <a:latin typeface="Montserrat" panose="00000500000000000000" pitchFamily="2" charset="-52"/>
              </a:rPr>
              <a:t>Первый национальный стандарт</a:t>
            </a:r>
            <a:r>
              <a:rPr lang="ru-RU" sz="1800" dirty="0">
                <a:solidFill>
                  <a:schemeClr val="dk1"/>
                </a:solidFill>
                <a:latin typeface="Montserrat" panose="00000500000000000000" pitchFamily="2" charset="-52"/>
              </a:rPr>
              <a:t> для школьной формы в России.</a:t>
            </a:r>
          </a:p>
          <a:p>
            <a:pPr marL="457200" lvl="0">
              <a:spcBef>
                <a:spcPts val="1200"/>
              </a:spcBef>
            </a:pPr>
            <a:r>
              <a:rPr lang="ru-RU" sz="1800" b="1" dirty="0">
                <a:solidFill>
                  <a:schemeClr val="dk1"/>
                </a:solidFill>
                <a:latin typeface="Montserrat" panose="00000500000000000000" pitchFamily="2" charset="-52"/>
              </a:rPr>
              <a:t>Ранее</a:t>
            </a:r>
            <a:r>
              <a:rPr lang="ru-RU" sz="1800" dirty="0">
                <a:solidFill>
                  <a:schemeClr val="dk1"/>
                </a:solidFill>
                <a:latin typeface="Montserrat" panose="00000500000000000000" pitchFamily="2" charset="-52"/>
              </a:rPr>
              <a:t> требования регулировались только внутренними школьными актами, т</a:t>
            </a:r>
            <a:r>
              <a:rPr lang="ru-RU" sz="1800" b="1" dirty="0">
                <a:solidFill>
                  <a:schemeClr val="dk1"/>
                </a:solidFill>
                <a:latin typeface="Montserrat" panose="00000500000000000000" pitchFamily="2" charset="-52"/>
              </a:rPr>
              <a:t>еперь</a:t>
            </a:r>
            <a:r>
              <a:rPr lang="ru-RU" sz="1800" dirty="0">
                <a:solidFill>
                  <a:schemeClr val="dk1"/>
                </a:solidFill>
                <a:latin typeface="Montserrat" panose="00000500000000000000" pitchFamily="2" charset="-52"/>
              </a:rPr>
              <a:t> – единые критерии качества, безопасности и стиля.</a:t>
            </a:r>
          </a:p>
          <a:p>
            <a:endParaRPr lang="ru-RU" sz="1800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" name="Google Shape;1621;p39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15;p38">
            <a:extLst>
              <a:ext uri="{FF2B5EF4-FFF2-40B4-BE49-F238E27FC236}">
                <a16:creationId xmlns:a16="http://schemas.microsoft.com/office/drawing/2014/main" id="{59CEB7E4-EBE3-AF05-E0C9-45EFE24948AF}"/>
              </a:ext>
            </a:extLst>
          </p:cNvPr>
          <p:cNvSpPr txBox="1">
            <a:spLocks/>
          </p:cNvSpPr>
          <p:nvPr/>
        </p:nvSpPr>
        <p:spPr>
          <a:xfrm>
            <a:off x="599175" y="383839"/>
            <a:ext cx="9040125" cy="10194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ru" sz="3200" b="1" dirty="0">
                <a:solidFill>
                  <a:schemeClr val="accent6"/>
                </a:solidFill>
              </a:rPr>
              <a:t>Что такое школьная форма </a:t>
            </a:r>
            <a:br>
              <a:rPr lang="ru" sz="3200" b="1" dirty="0">
                <a:solidFill>
                  <a:schemeClr val="accent6"/>
                </a:solidFill>
              </a:rPr>
            </a:br>
            <a:r>
              <a:rPr lang="ru" sz="3200" b="1" dirty="0">
                <a:solidFill>
                  <a:schemeClr val="accent6"/>
                </a:solidFill>
              </a:rPr>
              <a:t>по ГОСТу?</a:t>
            </a:r>
            <a:endParaRPr lang="ru-RU" sz="3200" dirty="0">
              <a:solidFill>
                <a:schemeClr val="accent6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A3221-1841-A9D7-9135-8A1E2404B21C}"/>
              </a:ext>
            </a:extLst>
          </p:cNvPr>
          <p:cNvSpPr txBox="1"/>
          <p:nvPr/>
        </p:nvSpPr>
        <p:spPr>
          <a:xfrm>
            <a:off x="2742732" y="1957628"/>
            <a:ext cx="44516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accent6"/>
                </a:solidFill>
              </a:rPr>
              <a:t>Важно:</a:t>
            </a:r>
          </a:p>
          <a:p>
            <a:pPr marL="457200" lvl="0">
              <a:spcBef>
                <a:spcPts val="1200"/>
              </a:spcBef>
            </a:pPr>
            <a:r>
              <a:rPr lang="ru-RU" sz="1800" b="1" dirty="0">
                <a:solidFill>
                  <a:schemeClr val="accent6"/>
                </a:solidFill>
              </a:rPr>
              <a:t>Дизайн не регламентируется</a:t>
            </a:r>
            <a:r>
              <a:rPr lang="ru-RU" sz="1800" dirty="0">
                <a:solidFill>
                  <a:schemeClr val="accent6"/>
                </a:solidFill>
              </a:rPr>
              <a:t> – выбор за производителями </a:t>
            </a:r>
            <a:br>
              <a:rPr lang="ru-RU" sz="1800" dirty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</a:rPr>
              <a:t>и школами</a:t>
            </a:r>
          </a:p>
          <a:p>
            <a:pPr marL="457200" lvl="0">
              <a:spcBef>
                <a:spcPts val="1200"/>
              </a:spcBef>
            </a:pPr>
            <a:r>
              <a:rPr lang="ru-RU" sz="1800" b="1" dirty="0">
                <a:solidFill>
                  <a:schemeClr val="accent6"/>
                </a:solidFill>
              </a:rPr>
              <a:t>Стиль:</a:t>
            </a:r>
            <a:r>
              <a:rPr lang="ru-RU" sz="1800" dirty="0">
                <a:solidFill>
                  <a:schemeClr val="accent6"/>
                </a:solidFill>
              </a:rPr>
              <a:t> деловой, консервативный, строгий и сдержанный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endParaRPr lang="ru-RU" sz="1800" dirty="0">
              <a:solidFill>
                <a:schemeClr val="accent6"/>
              </a:solidFill>
            </a:endParaRP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accent6"/>
                </a:solidFill>
              </a:rPr>
              <a:t>Что не регулирует ГОСТ?</a:t>
            </a:r>
          </a:p>
          <a:p>
            <a:pPr marL="457200"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accent6"/>
                </a:solidFill>
              </a:rPr>
              <a:t>Спортивная форма</a:t>
            </a:r>
            <a:r>
              <a:rPr lang="ru-RU" sz="1800" dirty="0">
                <a:solidFill>
                  <a:schemeClr val="accent6"/>
                </a:solidFill>
              </a:rPr>
              <a:t> и </a:t>
            </a:r>
            <a:r>
              <a:rPr lang="ru-RU" sz="1800" b="1" dirty="0">
                <a:solidFill>
                  <a:schemeClr val="accent6"/>
                </a:solidFill>
              </a:rPr>
              <a:t>обувь</a:t>
            </a:r>
            <a:endParaRPr lang="ru-RU" sz="1800" dirty="0">
              <a:solidFill>
                <a:schemeClr val="accent6"/>
              </a:solidFill>
            </a:endParaRPr>
          </a:p>
          <a:p>
            <a:pPr marL="457200" lv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chemeClr val="accent6"/>
                </a:solidFill>
              </a:rPr>
              <a:t>Конкретные фасоны</a:t>
            </a:r>
            <a:r>
              <a:rPr lang="ru-RU" sz="1800" dirty="0">
                <a:solidFill>
                  <a:schemeClr val="accent6"/>
                </a:solidFill>
              </a:rPr>
              <a:t> и цветовые схемы (кроме общего делового стиля)</a:t>
            </a:r>
          </a:p>
        </p:txBody>
      </p:sp>
      <p:grpSp>
        <p:nvGrpSpPr>
          <p:cNvPr id="7" name="Google Shape;1622;p39">
            <a:extLst>
              <a:ext uri="{FF2B5EF4-FFF2-40B4-BE49-F238E27FC236}">
                <a16:creationId xmlns:a16="http://schemas.microsoft.com/office/drawing/2014/main" id="{A5CC5AB8-8FAA-B128-9A86-1C0420E3B3AA}"/>
              </a:ext>
            </a:extLst>
          </p:cNvPr>
          <p:cNvGrpSpPr/>
          <p:nvPr/>
        </p:nvGrpSpPr>
        <p:grpSpPr>
          <a:xfrm rot="-241691">
            <a:off x="415801" y="2068746"/>
            <a:ext cx="2134753" cy="5249935"/>
            <a:chOff x="2740937" y="2124567"/>
            <a:chExt cx="1146484" cy="2819514"/>
          </a:xfrm>
        </p:grpSpPr>
        <p:sp>
          <p:nvSpPr>
            <p:cNvPr id="8" name="Google Shape;1623;p39">
              <a:extLst>
                <a:ext uri="{FF2B5EF4-FFF2-40B4-BE49-F238E27FC236}">
                  <a16:creationId xmlns:a16="http://schemas.microsoft.com/office/drawing/2014/main" id="{4FD27ED8-E309-D80F-FFA3-3D918DB18BFD}"/>
                </a:ext>
              </a:extLst>
            </p:cNvPr>
            <p:cNvSpPr/>
            <p:nvPr/>
          </p:nvSpPr>
          <p:spPr>
            <a:xfrm>
              <a:off x="2779269" y="2124567"/>
              <a:ext cx="1080128" cy="2163518"/>
            </a:xfrm>
            <a:custGeom>
              <a:avLst/>
              <a:gdLst/>
              <a:ahLst/>
              <a:cxnLst/>
              <a:rect l="l" t="t" r="r" b="b"/>
              <a:pathLst>
                <a:path w="1080128" h="2163518" extrusionOk="0">
                  <a:moveTo>
                    <a:pt x="0" y="0"/>
                  </a:moveTo>
                  <a:lnTo>
                    <a:pt x="1080128" y="0"/>
                  </a:lnTo>
                  <a:lnTo>
                    <a:pt x="1080128" y="2163518"/>
                  </a:lnTo>
                  <a:lnTo>
                    <a:pt x="0" y="216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624;p39">
              <a:extLst>
                <a:ext uri="{FF2B5EF4-FFF2-40B4-BE49-F238E27FC236}">
                  <a16:creationId xmlns:a16="http://schemas.microsoft.com/office/drawing/2014/main" id="{FF0B10BA-0F77-FCC6-1EAF-DBD2BEE99A0D}"/>
                </a:ext>
              </a:extLst>
            </p:cNvPr>
            <p:cNvSpPr/>
            <p:nvPr/>
          </p:nvSpPr>
          <p:spPr>
            <a:xfrm>
              <a:off x="2740937" y="3235649"/>
              <a:ext cx="1146484" cy="1708432"/>
            </a:xfrm>
            <a:custGeom>
              <a:avLst/>
              <a:gdLst/>
              <a:ahLst/>
              <a:cxnLst/>
              <a:rect l="l" t="t" r="r" b="b"/>
              <a:pathLst>
                <a:path w="1146484" h="1708432" extrusionOk="0">
                  <a:moveTo>
                    <a:pt x="0" y="0"/>
                  </a:moveTo>
                  <a:lnTo>
                    <a:pt x="0" y="1708432"/>
                  </a:lnTo>
                  <a:lnTo>
                    <a:pt x="1146485" y="1708432"/>
                  </a:lnTo>
                  <a:lnTo>
                    <a:pt x="1146485" y="0"/>
                  </a:lnTo>
                  <a:lnTo>
                    <a:pt x="998730" y="0"/>
                  </a:lnTo>
                  <a:cubicBezTo>
                    <a:pt x="998730" y="234980"/>
                    <a:pt x="808219" y="425276"/>
                    <a:pt x="573246" y="425276"/>
                  </a:cubicBezTo>
                  <a:cubicBezTo>
                    <a:pt x="338266" y="425276"/>
                    <a:pt x="147755" y="234980"/>
                    <a:pt x="1477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1625;p39">
              <a:extLst>
                <a:ext uri="{FF2B5EF4-FFF2-40B4-BE49-F238E27FC236}">
                  <a16:creationId xmlns:a16="http://schemas.microsoft.com/office/drawing/2014/main" id="{4FE98726-2342-A693-B263-D3E05930D0EB}"/>
                </a:ext>
              </a:extLst>
            </p:cNvPr>
            <p:cNvGrpSpPr/>
            <p:nvPr/>
          </p:nvGrpSpPr>
          <p:grpSpPr>
            <a:xfrm>
              <a:off x="2962991" y="3800316"/>
              <a:ext cx="695886" cy="711791"/>
              <a:chOff x="2962991" y="3800316"/>
              <a:chExt cx="695886" cy="711791"/>
            </a:xfrm>
          </p:grpSpPr>
          <p:sp>
            <p:nvSpPr>
              <p:cNvPr id="11" name="Google Shape;1626;p39">
                <a:extLst>
                  <a:ext uri="{FF2B5EF4-FFF2-40B4-BE49-F238E27FC236}">
                    <a16:creationId xmlns:a16="http://schemas.microsoft.com/office/drawing/2014/main" id="{12D915F8-4081-BBEC-3593-94736A62571A}"/>
                  </a:ext>
                </a:extLst>
              </p:cNvPr>
              <p:cNvSpPr/>
              <p:nvPr/>
            </p:nvSpPr>
            <p:spPr>
              <a:xfrm>
                <a:off x="2962991" y="3800316"/>
                <a:ext cx="695886" cy="15484"/>
              </a:xfrm>
              <a:custGeom>
                <a:avLst/>
                <a:gdLst/>
                <a:ahLst/>
                <a:cxnLst/>
                <a:rect l="l" t="t" r="r" b="b"/>
                <a:pathLst>
                  <a:path w="695886" h="15484" extrusionOk="0">
                    <a:moveTo>
                      <a:pt x="688144" y="0"/>
                    </a:moveTo>
                    <a:lnTo>
                      <a:pt x="7534" y="208"/>
                    </a:lnTo>
                    <a:cubicBezTo>
                      <a:pt x="3302" y="208"/>
                      <a:pt x="0" y="3717"/>
                      <a:pt x="0" y="7950"/>
                    </a:cubicBezTo>
                    <a:cubicBezTo>
                      <a:pt x="0" y="12183"/>
                      <a:pt x="3302" y="15484"/>
                      <a:pt x="7534" y="15484"/>
                    </a:cubicBezTo>
                    <a:lnTo>
                      <a:pt x="688144" y="15484"/>
                    </a:lnTo>
                    <a:cubicBezTo>
                      <a:pt x="692377" y="15484"/>
                      <a:pt x="695886" y="11975"/>
                      <a:pt x="695886" y="7742"/>
                    </a:cubicBezTo>
                    <a:cubicBezTo>
                      <a:pt x="695886" y="3509"/>
                      <a:pt x="692377" y="0"/>
                      <a:pt x="688144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627;p39">
                <a:extLst>
                  <a:ext uri="{FF2B5EF4-FFF2-40B4-BE49-F238E27FC236}">
                    <a16:creationId xmlns:a16="http://schemas.microsoft.com/office/drawing/2014/main" id="{6622A1D7-4C6F-7568-F9D4-91A6AF7D175B}"/>
                  </a:ext>
                </a:extLst>
              </p:cNvPr>
              <p:cNvSpPr/>
              <p:nvPr/>
            </p:nvSpPr>
            <p:spPr>
              <a:xfrm>
                <a:off x="2962991" y="3939700"/>
                <a:ext cx="695886" cy="15276"/>
              </a:xfrm>
              <a:custGeom>
                <a:avLst/>
                <a:gdLst/>
                <a:ahLst/>
                <a:cxnLst/>
                <a:rect l="l" t="t" r="r" b="b"/>
                <a:pathLst>
                  <a:path w="695886" h="15276" extrusionOk="0">
                    <a:moveTo>
                      <a:pt x="7534" y="0"/>
                    </a:moveTo>
                    <a:cubicBezTo>
                      <a:pt x="3302" y="0"/>
                      <a:pt x="0" y="3516"/>
                      <a:pt x="0" y="7742"/>
                    </a:cubicBezTo>
                    <a:cubicBezTo>
                      <a:pt x="0" y="11975"/>
                      <a:pt x="3302" y="15277"/>
                      <a:pt x="7534" y="15277"/>
                    </a:cubicBezTo>
                    <a:lnTo>
                      <a:pt x="688144" y="15277"/>
                    </a:lnTo>
                    <a:cubicBezTo>
                      <a:pt x="692377" y="15277"/>
                      <a:pt x="695886" y="11767"/>
                      <a:pt x="695886" y="7534"/>
                    </a:cubicBezTo>
                    <a:cubicBezTo>
                      <a:pt x="695886" y="3302"/>
                      <a:pt x="692377" y="0"/>
                      <a:pt x="688144" y="0"/>
                    </a:cubicBezTo>
                    <a:lnTo>
                      <a:pt x="7534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628;p39">
                <a:extLst>
                  <a:ext uri="{FF2B5EF4-FFF2-40B4-BE49-F238E27FC236}">
                    <a16:creationId xmlns:a16="http://schemas.microsoft.com/office/drawing/2014/main" id="{E765485B-139F-00B6-C280-E5F2E98D80B6}"/>
                  </a:ext>
                </a:extLst>
              </p:cNvPr>
              <p:cNvSpPr/>
              <p:nvPr/>
            </p:nvSpPr>
            <p:spPr>
              <a:xfrm>
                <a:off x="2962991" y="4078875"/>
                <a:ext cx="695886" cy="15490"/>
              </a:xfrm>
              <a:custGeom>
                <a:avLst/>
                <a:gdLst/>
                <a:ahLst/>
                <a:cxnLst/>
                <a:rect l="l" t="t" r="r" b="b"/>
                <a:pathLst>
                  <a:path w="695886" h="15490" extrusionOk="0">
                    <a:moveTo>
                      <a:pt x="688144" y="0"/>
                    </a:moveTo>
                    <a:lnTo>
                      <a:pt x="7534" y="214"/>
                    </a:lnTo>
                    <a:cubicBezTo>
                      <a:pt x="3302" y="214"/>
                      <a:pt x="0" y="3516"/>
                      <a:pt x="0" y="7749"/>
                    </a:cubicBezTo>
                    <a:cubicBezTo>
                      <a:pt x="0" y="11974"/>
                      <a:pt x="3302" y="15491"/>
                      <a:pt x="7534" y="15491"/>
                    </a:cubicBezTo>
                    <a:lnTo>
                      <a:pt x="688144" y="15283"/>
                    </a:lnTo>
                    <a:cubicBezTo>
                      <a:pt x="692377" y="15283"/>
                      <a:pt x="695886" y="11974"/>
                      <a:pt x="695886" y="7749"/>
                    </a:cubicBezTo>
                    <a:cubicBezTo>
                      <a:pt x="695886" y="3516"/>
                      <a:pt x="692377" y="0"/>
                      <a:pt x="688144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629;p39">
                <a:extLst>
                  <a:ext uri="{FF2B5EF4-FFF2-40B4-BE49-F238E27FC236}">
                    <a16:creationId xmlns:a16="http://schemas.microsoft.com/office/drawing/2014/main" id="{2C66E407-1B27-981E-3A39-3FCD34F6F7A7}"/>
                  </a:ext>
                </a:extLst>
              </p:cNvPr>
              <p:cNvSpPr/>
              <p:nvPr/>
            </p:nvSpPr>
            <p:spPr>
              <a:xfrm>
                <a:off x="2962991" y="4218266"/>
                <a:ext cx="695886" cy="15276"/>
              </a:xfrm>
              <a:custGeom>
                <a:avLst/>
                <a:gdLst/>
                <a:ahLst/>
                <a:cxnLst/>
                <a:rect l="l" t="t" r="r" b="b"/>
                <a:pathLst>
                  <a:path w="695886" h="15276" extrusionOk="0">
                    <a:moveTo>
                      <a:pt x="7534" y="0"/>
                    </a:moveTo>
                    <a:cubicBezTo>
                      <a:pt x="3302" y="0"/>
                      <a:pt x="0" y="3509"/>
                      <a:pt x="0" y="7742"/>
                    </a:cubicBezTo>
                    <a:cubicBezTo>
                      <a:pt x="0" y="11975"/>
                      <a:pt x="3302" y="15277"/>
                      <a:pt x="7534" y="15277"/>
                    </a:cubicBezTo>
                    <a:lnTo>
                      <a:pt x="688144" y="15277"/>
                    </a:lnTo>
                    <a:cubicBezTo>
                      <a:pt x="692377" y="15277"/>
                      <a:pt x="695886" y="11767"/>
                      <a:pt x="695886" y="7534"/>
                    </a:cubicBezTo>
                    <a:cubicBezTo>
                      <a:pt x="695886" y="3302"/>
                      <a:pt x="692377" y="0"/>
                      <a:pt x="688144" y="0"/>
                    </a:cubicBezTo>
                    <a:lnTo>
                      <a:pt x="7534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630;p39">
                <a:extLst>
                  <a:ext uri="{FF2B5EF4-FFF2-40B4-BE49-F238E27FC236}">
                    <a16:creationId xmlns:a16="http://schemas.microsoft.com/office/drawing/2014/main" id="{6E89E4DB-196E-CE9B-4779-74D32EF85685}"/>
                  </a:ext>
                </a:extLst>
              </p:cNvPr>
              <p:cNvSpPr/>
              <p:nvPr/>
            </p:nvSpPr>
            <p:spPr>
              <a:xfrm>
                <a:off x="2962991" y="4357441"/>
                <a:ext cx="695886" cy="15490"/>
              </a:xfrm>
              <a:custGeom>
                <a:avLst/>
                <a:gdLst/>
                <a:ahLst/>
                <a:cxnLst/>
                <a:rect l="l" t="t" r="r" b="b"/>
                <a:pathLst>
                  <a:path w="695886" h="15490" extrusionOk="0">
                    <a:moveTo>
                      <a:pt x="7534" y="0"/>
                    </a:moveTo>
                    <a:cubicBezTo>
                      <a:pt x="3302" y="0"/>
                      <a:pt x="0" y="3516"/>
                      <a:pt x="0" y="7742"/>
                    </a:cubicBezTo>
                    <a:cubicBezTo>
                      <a:pt x="0" y="11975"/>
                      <a:pt x="3302" y="15491"/>
                      <a:pt x="7534" y="15491"/>
                    </a:cubicBezTo>
                    <a:lnTo>
                      <a:pt x="688144" y="15277"/>
                    </a:lnTo>
                    <a:cubicBezTo>
                      <a:pt x="692377" y="15277"/>
                      <a:pt x="695886" y="11975"/>
                      <a:pt x="695886" y="7742"/>
                    </a:cubicBezTo>
                    <a:cubicBezTo>
                      <a:pt x="695886" y="3516"/>
                      <a:pt x="692377" y="0"/>
                      <a:pt x="688144" y="0"/>
                    </a:cubicBezTo>
                    <a:lnTo>
                      <a:pt x="7534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31;p39">
                <a:extLst>
                  <a:ext uri="{FF2B5EF4-FFF2-40B4-BE49-F238E27FC236}">
                    <a16:creationId xmlns:a16="http://schemas.microsoft.com/office/drawing/2014/main" id="{FE0E37E1-0663-5658-8008-A5B81F73D696}"/>
                  </a:ext>
                </a:extLst>
              </p:cNvPr>
              <p:cNvSpPr/>
              <p:nvPr/>
            </p:nvSpPr>
            <p:spPr>
              <a:xfrm>
                <a:off x="2962991" y="4496617"/>
                <a:ext cx="695886" cy="15490"/>
              </a:xfrm>
              <a:custGeom>
                <a:avLst/>
                <a:gdLst/>
                <a:ahLst/>
                <a:cxnLst/>
                <a:rect l="l" t="t" r="r" b="b"/>
                <a:pathLst>
                  <a:path w="695886" h="15490" extrusionOk="0">
                    <a:moveTo>
                      <a:pt x="688144" y="0"/>
                    </a:moveTo>
                    <a:lnTo>
                      <a:pt x="7534" y="214"/>
                    </a:lnTo>
                    <a:cubicBezTo>
                      <a:pt x="3302" y="214"/>
                      <a:pt x="0" y="3516"/>
                      <a:pt x="0" y="7749"/>
                    </a:cubicBezTo>
                    <a:cubicBezTo>
                      <a:pt x="0" y="11974"/>
                      <a:pt x="3302" y="15491"/>
                      <a:pt x="7534" y="15491"/>
                    </a:cubicBezTo>
                    <a:lnTo>
                      <a:pt x="688144" y="15491"/>
                    </a:lnTo>
                    <a:cubicBezTo>
                      <a:pt x="692377" y="15491"/>
                      <a:pt x="695886" y="11974"/>
                      <a:pt x="695886" y="7749"/>
                    </a:cubicBezTo>
                    <a:cubicBezTo>
                      <a:pt x="695886" y="3516"/>
                      <a:pt x="692377" y="0"/>
                      <a:pt x="688144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" name="Google Shape;1633;p39">
            <a:extLst>
              <a:ext uri="{FF2B5EF4-FFF2-40B4-BE49-F238E27FC236}">
                <a16:creationId xmlns:a16="http://schemas.microsoft.com/office/drawing/2014/main" id="{6596DD96-6F45-03AA-0CF0-F0D2EC296388}"/>
              </a:ext>
            </a:extLst>
          </p:cNvPr>
          <p:cNvSpPr/>
          <p:nvPr/>
        </p:nvSpPr>
        <p:spPr>
          <a:xfrm rot="-2197750">
            <a:off x="560349" y="1427905"/>
            <a:ext cx="1408996" cy="1228411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CE80D-7078-3F19-CAC9-F492D95759E4}"/>
              </a:ext>
            </a:extLst>
          </p:cNvPr>
          <p:cNvSpPr txBox="1"/>
          <p:nvPr/>
        </p:nvSpPr>
        <p:spPr>
          <a:xfrm rot="21325388">
            <a:off x="392999" y="2284570"/>
            <a:ext cx="194993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chemeClr val="dk1"/>
                </a:solidFill>
              </a:rPr>
              <a:t>«Единообразный </a:t>
            </a:r>
            <a:br>
              <a:rPr lang="ru-RU" sz="1600" i="1" dirty="0">
                <a:solidFill>
                  <a:schemeClr val="dk1"/>
                </a:solidFill>
              </a:rPr>
            </a:br>
            <a:r>
              <a:rPr lang="ru-RU" sz="1600" i="1" dirty="0">
                <a:solidFill>
                  <a:schemeClr val="dk1"/>
                </a:solidFill>
              </a:rPr>
              <a:t>по стилю, конструктивным решениям </a:t>
            </a:r>
            <a:br>
              <a:rPr lang="ru-RU" sz="1600" i="1" dirty="0">
                <a:solidFill>
                  <a:schemeClr val="dk1"/>
                </a:solidFill>
              </a:rPr>
            </a:br>
            <a:r>
              <a:rPr lang="ru-RU" sz="1600" i="1" dirty="0">
                <a:solidFill>
                  <a:schemeClr val="dk1"/>
                </a:solidFill>
              </a:rPr>
              <a:t>и сочетанию цветов ассортимент одежды»</a:t>
            </a:r>
            <a:endParaRPr lang="ru-RU" sz="1600" dirty="0">
              <a:solidFill>
                <a:schemeClr val="dk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45"/>
          <p:cNvSpPr txBox="1">
            <a:spLocks noGrp="1"/>
          </p:cNvSpPr>
          <p:nvPr>
            <p:ph type="title"/>
          </p:nvPr>
        </p:nvSpPr>
        <p:spPr>
          <a:xfrm>
            <a:off x="3530634" y="340143"/>
            <a:ext cx="80464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 algn="l"/>
            <a:r>
              <a:rPr lang="ru" sz="3200" dirty="0">
                <a:latin typeface="Montserrat" panose="00000500000000000000" pitchFamily="2" charset="-52"/>
              </a:rPr>
              <a:t>Виды школьной формы</a:t>
            </a:r>
            <a:endParaRPr sz="3200" dirty="0">
              <a:solidFill>
                <a:schemeClr val="lt2"/>
              </a:solidFill>
              <a:highlight>
                <a:schemeClr val="accent1"/>
              </a:highlight>
              <a:latin typeface="Montserrat" panose="00000500000000000000" pitchFamily="2" charset="-52"/>
            </a:endParaRPr>
          </a:p>
        </p:txBody>
      </p:sp>
      <p:sp>
        <p:nvSpPr>
          <p:cNvPr id="1790" name="Google Shape;1790;p45"/>
          <p:cNvSpPr txBox="1">
            <a:spLocks noGrp="1"/>
          </p:cNvSpPr>
          <p:nvPr>
            <p:ph type="body" idx="4294967295"/>
          </p:nvPr>
        </p:nvSpPr>
        <p:spPr>
          <a:xfrm>
            <a:off x="1685246" y="2481199"/>
            <a:ext cx="3393900" cy="518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chemeClr val="bg2"/>
                </a:solidFill>
                <a:latin typeface="Montserrat" panose="00000500000000000000" pitchFamily="2" charset="-52"/>
              </a:rPr>
              <a:t>Брюки, юбки, сарафаны, блузки, рубашки, пиджаки, жилеты.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chemeClr val="bg2"/>
                </a:solidFill>
                <a:latin typeface="Montserrat" panose="00000500000000000000" pitchFamily="2" charset="-52"/>
              </a:rPr>
              <a:t>Допускаются любые комбинации.</a:t>
            </a:r>
          </a:p>
        </p:txBody>
      </p:sp>
      <p:sp>
        <p:nvSpPr>
          <p:cNvPr id="1793" name="Google Shape;1793;p45"/>
          <p:cNvSpPr txBox="1">
            <a:spLocks noGrp="1"/>
          </p:cNvSpPr>
          <p:nvPr>
            <p:ph type="subTitle" idx="6"/>
          </p:nvPr>
        </p:nvSpPr>
        <p:spPr>
          <a:xfrm>
            <a:off x="6923560" y="1978549"/>
            <a:ext cx="317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bg2"/>
                </a:solidFill>
              </a:rPr>
              <a:t>Торжественная:</a:t>
            </a:r>
          </a:p>
        </p:txBody>
      </p:sp>
      <p:sp>
        <p:nvSpPr>
          <p:cNvPr id="1795" name="Google Shape;1795;p45"/>
          <p:cNvSpPr txBox="1">
            <a:spLocks noGrp="1"/>
          </p:cNvSpPr>
          <p:nvPr>
            <p:ph type="subTitle" idx="4"/>
          </p:nvPr>
        </p:nvSpPr>
        <p:spPr>
          <a:xfrm>
            <a:off x="1687327" y="2000219"/>
            <a:ext cx="2711700" cy="67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lvl="0" indent="0" algn="l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ru-RU" sz="2800" dirty="0">
                <a:solidFill>
                  <a:schemeClr val="bg2"/>
                </a:solidFill>
              </a:rPr>
              <a:t>Повседневная:</a:t>
            </a:r>
          </a:p>
        </p:txBody>
      </p:sp>
      <p:sp>
        <p:nvSpPr>
          <p:cNvPr id="1796" name="Google Shape;1796;p45"/>
          <p:cNvSpPr txBox="1">
            <a:spLocks noGrp="1"/>
          </p:cNvSpPr>
          <p:nvPr>
            <p:ph type="body" idx="4294967295"/>
          </p:nvPr>
        </p:nvSpPr>
        <p:spPr>
          <a:xfrm>
            <a:off x="6923560" y="2481199"/>
            <a:ext cx="4068141" cy="21134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chemeClr val="bg2"/>
                </a:solidFill>
                <a:latin typeface="Montserrat" panose="00000500000000000000" pitchFamily="2" charset="-52"/>
              </a:rPr>
              <a:t>Повседневная форма + светлая блузка/рубашка, галстук, аксессуары.</a:t>
            </a:r>
          </a:p>
        </p:txBody>
      </p:sp>
      <p:grpSp>
        <p:nvGrpSpPr>
          <p:cNvPr id="1798" name="Google Shape;1798;p45"/>
          <p:cNvGrpSpPr/>
          <p:nvPr/>
        </p:nvGrpSpPr>
        <p:grpSpPr>
          <a:xfrm rot="1247286">
            <a:off x="539349" y="-243463"/>
            <a:ext cx="1486598" cy="1592192"/>
            <a:chOff x="8427652" y="3347032"/>
            <a:chExt cx="1449087" cy="1552017"/>
          </a:xfrm>
        </p:grpSpPr>
        <p:sp>
          <p:nvSpPr>
            <p:cNvPr id="1799" name="Google Shape;1799;p45"/>
            <p:cNvSpPr/>
            <p:nvPr/>
          </p:nvSpPr>
          <p:spPr>
            <a:xfrm>
              <a:off x="8427652" y="3472492"/>
              <a:ext cx="1449087" cy="1426557"/>
            </a:xfrm>
            <a:custGeom>
              <a:avLst/>
              <a:gdLst/>
              <a:ahLst/>
              <a:cxnLst/>
              <a:rect l="l" t="t" r="r" b="b"/>
              <a:pathLst>
                <a:path w="1449087" h="1426557" extrusionOk="0">
                  <a:moveTo>
                    <a:pt x="0" y="0"/>
                  </a:moveTo>
                  <a:lnTo>
                    <a:pt x="1449087" y="0"/>
                  </a:lnTo>
                  <a:lnTo>
                    <a:pt x="1449087" y="1426558"/>
                  </a:lnTo>
                  <a:lnTo>
                    <a:pt x="0" y="142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0" name="Google Shape;1800;p45"/>
            <p:cNvGrpSpPr/>
            <p:nvPr/>
          </p:nvGrpSpPr>
          <p:grpSpPr>
            <a:xfrm>
              <a:off x="8671165" y="3767466"/>
              <a:ext cx="986440" cy="887655"/>
              <a:chOff x="8671165" y="3767466"/>
              <a:chExt cx="986440" cy="887655"/>
            </a:xfrm>
          </p:grpSpPr>
          <p:sp>
            <p:nvSpPr>
              <p:cNvPr id="1801" name="Google Shape;1801;p45"/>
              <p:cNvSpPr/>
              <p:nvPr/>
            </p:nvSpPr>
            <p:spPr>
              <a:xfrm>
                <a:off x="8671165" y="3912736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14"/>
                    </a:lnTo>
                    <a:cubicBezTo>
                      <a:pt x="4688" y="214"/>
                      <a:pt x="0" y="3858"/>
                      <a:pt x="0" y="8244"/>
                    </a:cubicBezTo>
                    <a:cubicBezTo>
                      <a:pt x="0" y="12631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45"/>
              <p:cNvSpPr/>
              <p:nvPr/>
            </p:nvSpPr>
            <p:spPr>
              <a:xfrm>
                <a:off x="8671165" y="3767466"/>
                <a:ext cx="669726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669726" h="16066" extrusionOk="0">
                    <a:moveTo>
                      <a:pt x="662293" y="0"/>
                    </a:moveTo>
                    <a:lnTo>
                      <a:pt x="7300" y="221"/>
                    </a:lnTo>
                    <a:cubicBezTo>
                      <a:pt x="3215" y="221"/>
                      <a:pt x="0" y="3864"/>
                      <a:pt x="0" y="8251"/>
                    </a:cubicBezTo>
                    <a:cubicBezTo>
                      <a:pt x="0" y="12637"/>
                      <a:pt x="3215" y="16067"/>
                      <a:pt x="7300" y="16067"/>
                    </a:cubicBezTo>
                    <a:lnTo>
                      <a:pt x="662293" y="16067"/>
                    </a:lnTo>
                    <a:cubicBezTo>
                      <a:pt x="666378" y="16067"/>
                      <a:pt x="669727" y="12423"/>
                      <a:pt x="669727" y="8036"/>
                    </a:cubicBezTo>
                    <a:cubicBezTo>
                      <a:pt x="669727" y="3643"/>
                      <a:pt x="666378" y="0"/>
                      <a:pt x="662293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45"/>
              <p:cNvSpPr/>
              <p:nvPr/>
            </p:nvSpPr>
            <p:spPr>
              <a:xfrm>
                <a:off x="8671165" y="4058107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23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16"/>
                    </a:cubicBezTo>
                    <a:cubicBezTo>
                      <a:pt x="986441" y="3429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45"/>
              <p:cNvSpPr/>
              <p:nvPr/>
            </p:nvSpPr>
            <p:spPr>
              <a:xfrm>
                <a:off x="8671165" y="4203264"/>
                <a:ext cx="986440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6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7"/>
                      <a:pt x="10715" y="16067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23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45"/>
              <p:cNvSpPr/>
              <p:nvPr/>
            </p:nvSpPr>
            <p:spPr>
              <a:xfrm>
                <a:off x="8671165" y="4348641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09"/>
                    </a:cubicBezTo>
                    <a:cubicBezTo>
                      <a:pt x="986441" y="342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45"/>
              <p:cNvSpPr/>
              <p:nvPr/>
            </p:nvSpPr>
            <p:spPr>
              <a:xfrm>
                <a:off x="8671165" y="4493798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6060"/>
                      <a:pt x="10715" y="16060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45"/>
              <p:cNvSpPr/>
              <p:nvPr/>
            </p:nvSpPr>
            <p:spPr>
              <a:xfrm>
                <a:off x="8671165" y="4639061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8" name="Google Shape;1808;p45"/>
            <p:cNvSpPr/>
            <p:nvPr/>
          </p:nvSpPr>
          <p:spPr>
            <a:xfrm>
              <a:off x="9407663" y="3347032"/>
              <a:ext cx="185849" cy="440760"/>
            </a:xfrm>
            <a:custGeom>
              <a:avLst/>
              <a:gdLst/>
              <a:ahLst/>
              <a:cxnLst/>
              <a:rect l="l" t="t" r="r" b="b"/>
              <a:pathLst>
                <a:path w="185849" h="440760" extrusionOk="0">
                  <a:moveTo>
                    <a:pt x="92958" y="0"/>
                  </a:moveTo>
                  <a:cubicBezTo>
                    <a:pt x="41322" y="0"/>
                    <a:pt x="0" y="43760"/>
                    <a:pt x="0" y="97110"/>
                  </a:cubicBezTo>
                  <a:cubicBezTo>
                    <a:pt x="0" y="106547"/>
                    <a:pt x="2277" y="115481"/>
                    <a:pt x="4822" y="124315"/>
                  </a:cubicBezTo>
                  <a:lnTo>
                    <a:pt x="31411" y="124315"/>
                  </a:lnTo>
                  <a:cubicBezTo>
                    <a:pt x="31344" y="123893"/>
                    <a:pt x="31544" y="123491"/>
                    <a:pt x="31411" y="123062"/>
                  </a:cubicBezTo>
                  <a:cubicBezTo>
                    <a:pt x="28463" y="114898"/>
                    <a:pt x="26789" y="106105"/>
                    <a:pt x="26789" y="97110"/>
                  </a:cubicBezTo>
                  <a:cubicBezTo>
                    <a:pt x="26789" y="57443"/>
                    <a:pt x="56726" y="25738"/>
                    <a:pt x="92958" y="25744"/>
                  </a:cubicBezTo>
                  <a:cubicBezTo>
                    <a:pt x="129123" y="25744"/>
                    <a:pt x="159060" y="57443"/>
                    <a:pt x="159060" y="97110"/>
                  </a:cubicBezTo>
                  <a:cubicBezTo>
                    <a:pt x="159060" y="97439"/>
                    <a:pt x="158926" y="112809"/>
                    <a:pt x="158859" y="124315"/>
                  </a:cubicBezTo>
                  <a:cubicBezTo>
                    <a:pt x="158859" y="128568"/>
                    <a:pt x="158859" y="131990"/>
                    <a:pt x="158859" y="134361"/>
                  </a:cubicBezTo>
                  <a:cubicBezTo>
                    <a:pt x="158592" y="192078"/>
                    <a:pt x="157587" y="379092"/>
                    <a:pt x="157587" y="378811"/>
                  </a:cubicBezTo>
                  <a:cubicBezTo>
                    <a:pt x="154506" y="399700"/>
                    <a:pt x="136893" y="415023"/>
                    <a:pt x="115528" y="415023"/>
                  </a:cubicBezTo>
                  <a:cubicBezTo>
                    <a:pt x="91485" y="415023"/>
                    <a:pt x="71996" y="396298"/>
                    <a:pt x="71996" y="373165"/>
                  </a:cubicBezTo>
                  <a:lnTo>
                    <a:pt x="74339" y="134361"/>
                  </a:lnTo>
                  <a:lnTo>
                    <a:pt x="74541" y="124315"/>
                  </a:lnTo>
                  <a:lnTo>
                    <a:pt x="74742" y="100459"/>
                  </a:lnTo>
                  <a:cubicBezTo>
                    <a:pt x="74809" y="93353"/>
                    <a:pt x="68915" y="87761"/>
                    <a:pt x="61548" y="87694"/>
                  </a:cubicBezTo>
                  <a:cubicBezTo>
                    <a:pt x="54181" y="87620"/>
                    <a:pt x="48020" y="93146"/>
                    <a:pt x="47953" y="100251"/>
                  </a:cubicBezTo>
                  <a:lnTo>
                    <a:pt x="47752" y="124315"/>
                  </a:lnTo>
                  <a:lnTo>
                    <a:pt x="47550" y="134361"/>
                  </a:lnTo>
                  <a:lnTo>
                    <a:pt x="45207" y="372951"/>
                  </a:lnTo>
                  <a:cubicBezTo>
                    <a:pt x="45207" y="410422"/>
                    <a:pt x="76684" y="440767"/>
                    <a:pt x="115528" y="440761"/>
                  </a:cubicBezTo>
                  <a:cubicBezTo>
                    <a:pt x="150487" y="440761"/>
                    <a:pt x="179286" y="415914"/>
                    <a:pt x="184175" y="382581"/>
                  </a:cubicBezTo>
                  <a:cubicBezTo>
                    <a:pt x="184443" y="381101"/>
                    <a:pt x="185381" y="195232"/>
                    <a:pt x="185648" y="134361"/>
                  </a:cubicBezTo>
                  <a:cubicBezTo>
                    <a:pt x="185648" y="131896"/>
                    <a:pt x="185648" y="128501"/>
                    <a:pt x="185648" y="124315"/>
                  </a:cubicBezTo>
                  <a:cubicBezTo>
                    <a:pt x="185715" y="112996"/>
                    <a:pt x="185849" y="98115"/>
                    <a:pt x="185849" y="97110"/>
                  </a:cubicBezTo>
                  <a:cubicBezTo>
                    <a:pt x="185849" y="43760"/>
                    <a:pt x="144528" y="0"/>
                    <a:pt x="9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1295;p20">
            <a:extLst>
              <a:ext uri="{FF2B5EF4-FFF2-40B4-BE49-F238E27FC236}">
                <a16:creationId xmlns:a16="http://schemas.microsoft.com/office/drawing/2014/main" id="{1BCEA84F-EB61-05CE-14AB-6516856BD3DE}"/>
              </a:ext>
            </a:extLst>
          </p:cNvPr>
          <p:cNvGrpSpPr/>
          <p:nvPr/>
        </p:nvGrpSpPr>
        <p:grpSpPr>
          <a:xfrm rot="455082">
            <a:off x="5115048" y="4292466"/>
            <a:ext cx="4711411" cy="4000390"/>
            <a:chOff x="4300894" y="4003883"/>
            <a:chExt cx="2819602" cy="2394082"/>
          </a:xfrm>
        </p:grpSpPr>
        <p:sp>
          <p:nvSpPr>
            <p:cNvPr id="7" name="Google Shape;1296;p20">
              <a:extLst>
                <a:ext uri="{FF2B5EF4-FFF2-40B4-BE49-F238E27FC236}">
                  <a16:creationId xmlns:a16="http://schemas.microsoft.com/office/drawing/2014/main" id="{2175BE33-EFB6-C8F4-8964-E6B8FD1E1541}"/>
                </a:ext>
              </a:extLst>
            </p:cNvPr>
            <p:cNvSpPr/>
            <p:nvPr/>
          </p:nvSpPr>
          <p:spPr>
            <a:xfrm rot="14800380">
              <a:off x="4513654" y="3791123"/>
              <a:ext cx="2394082" cy="2819602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1297;p20">
              <a:extLst>
                <a:ext uri="{FF2B5EF4-FFF2-40B4-BE49-F238E27FC236}">
                  <a16:creationId xmlns:a16="http://schemas.microsoft.com/office/drawing/2014/main" id="{C59EEC86-1964-080D-44E5-BD805506605C}"/>
                </a:ext>
              </a:extLst>
            </p:cNvPr>
            <p:cNvGrpSpPr/>
            <p:nvPr/>
          </p:nvGrpSpPr>
          <p:grpSpPr>
            <a:xfrm>
              <a:off x="4546676" y="4577199"/>
              <a:ext cx="2328019" cy="1406795"/>
              <a:chOff x="9823764" y="5512799"/>
              <a:chExt cx="2328019" cy="1406795"/>
            </a:xfrm>
          </p:grpSpPr>
          <p:sp>
            <p:nvSpPr>
              <p:cNvPr id="9" name="Google Shape;1298;p20">
                <a:extLst>
                  <a:ext uri="{FF2B5EF4-FFF2-40B4-BE49-F238E27FC236}">
                    <a16:creationId xmlns:a16="http://schemas.microsoft.com/office/drawing/2014/main" id="{7CDD9CDE-E2B7-61D4-6C89-AED27CCAB351}"/>
                  </a:ext>
                </a:extLst>
              </p:cNvPr>
              <p:cNvSpPr/>
              <p:nvPr/>
            </p:nvSpPr>
            <p:spPr>
              <a:xfrm rot="-471199">
                <a:off x="9847396" y="5881961"/>
                <a:ext cx="2180934" cy="786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299;p20">
                <a:extLst>
                  <a:ext uri="{FF2B5EF4-FFF2-40B4-BE49-F238E27FC236}">
                    <a16:creationId xmlns:a16="http://schemas.microsoft.com/office/drawing/2014/main" id="{AC95871F-E246-64D7-CBE4-56592B9FC41E}"/>
                  </a:ext>
                </a:extLst>
              </p:cNvPr>
              <p:cNvSpPr/>
              <p:nvPr/>
            </p:nvSpPr>
            <p:spPr>
              <a:xfrm rot="-471199">
                <a:off x="9913943" y="6322371"/>
                <a:ext cx="2180934" cy="786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300;p20">
                <a:extLst>
                  <a:ext uri="{FF2B5EF4-FFF2-40B4-BE49-F238E27FC236}">
                    <a16:creationId xmlns:a16="http://schemas.microsoft.com/office/drawing/2014/main" id="{8761CD4B-4068-FB97-2B9A-C6FD99214CFC}"/>
                  </a:ext>
                </a:extLst>
              </p:cNvPr>
              <p:cNvSpPr/>
              <p:nvPr/>
            </p:nvSpPr>
            <p:spPr>
              <a:xfrm rot="-471199">
                <a:off x="9980490" y="6762780"/>
                <a:ext cx="2180934" cy="786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301;p20">
                <a:extLst>
                  <a:ext uri="{FF2B5EF4-FFF2-40B4-BE49-F238E27FC236}">
                    <a16:creationId xmlns:a16="http://schemas.microsoft.com/office/drawing/2014/main" id="{CD6684F2-7091-45BE-8348-5ECB78DC2140}"/>
                  </a:ext>
                </a:extLst>
              </p:cNvPr>
              <p:cNvSpPr/>
              <p:nvPr/>
            </p:nvSpPr>
            <p:spPr>
              <a:xfrm rot="-471199">
                <a:off x="9880669" y="6102164"/>
                <a:ext cx="2180934" cy="7864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36" extrusionOk="0">
                    <a:moveTo>
                      <a:pt x="0" y="11437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02;p20">
                <a:extLst>
                  <a:ext uri="{FF2B5EF4-FFF2-40B4-BE49-F238E27FC236}">
                    <a16:creationId xmlns:a16="http://schemas.microsoft.com/office/drawing/2014/main" id="{09A12626-0403-2232-665F-16BBF8EC018C}"/>
                  </a:ext>
                </a:extLst>
              </p:cNvPr>
              <p:cNvSpPr/>
              <p:nvPr/>
            </p:nvSpPr>
            <p:spPr>
              <a:xfrm rot="-471199">
                <a:off x="9814122" y="5661754"/>
                <a:ext cx="2180934" cy="786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303;p20">
                <a:extLst>
                  <a:ext uri="{FF2B5EF4-FFF2-40B4-BE49-F238E27FC236}">
                    <a16:creationId xmlns:a16="http://schemas.microsoft.com/office/drawing/2014/main" id="{E52543B1-35D1-180A-71FC-737DC3BDF27C}"/>
                  </a:ext>
                </a:extLst>
              </p:cNvPr>
              <p:cNvSpPr/>
              <p:nvPr/>
            </p:nvSpPr>
            <p:spPr>
              <a:xfrm rot="-471199">
                <a:off x="9947217" y="6542578"/>
                <a:ext cx="2180934" cy="7860"/>
              </a:xfrm>
              <a:custGeom>
                <a:avLst/>
                <a:gdLst/>
                <a:ahLst/>
                <a:cxnLst/>
                <a:rect l="l" t="t" r="r" b="b"/>
                <a:pathLst>
                  <a:path w="3311080" h="11429" extrusionOk="0">
                    <a:moveTo>
                      <a:pt x="0" y="11430"/>
                    </a:moveTo>
                    <a:lnTo>
                      <a:pt x="3311081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" name="Google Shape;1316;p20">
            <a:extLst>
              <a:ext uri="{FF2B5EF4-FFF2-40B4-BE49-F238E27FC236}">
                <a16:creationId xmlns:a16="http://schemas.microsoft.com/office/drawing/2014/main" id="{B5785355-9893-9D53-05DA-0AD3F592AA20}"/>
              </a:ext>
            </a:extLst>
          </p:cNvPr>
          <p:cNvSpPr/>
          <p:nvPr/>
        </p:nvSpPr>
        <p:spPr>
          <a:xfrm rot="-672593">
            <a:off x="5490859" y="4519998"/>
            <a:ext cx="313089" cy="742522"/>
          </a:xfrm>
          <a:custGeom>
            <a:avLst/>
            <a:gdLst/>
            <a:ahLst/>
            <a:cxnLst/>
            <a:rect l="l" t="t" r="r" b="b"/>
            <a:pathLst>
              <a:path w="185849" h="440760" extrusionOk="0">
                <a:moveTo>
                  <a:pt x="92958" y="0"/>
                </a:moveTo>
                <a:cubicBezTo>
                  <a:pt x="41322" y="0"/>
                  <a:pt x="0" y="43760"/>
                  <a:pt x="0" y="97110"/>
                </a:cubicBezTo>
                <a:cubicBezTo>
                  <a:pt x="0" y="106547"/>
                  <a:pt x="2277" y="115481"/>
                  <a:pt x="4822" y="124315"/>
                </a:cubicBezTo>
                <a:lnTo>
                  <a:pt x="31411" y="124315"/>
                </a:lnTo>
                <a:cubicBezTo>
                  <a:pt x="31344" y="123893"/>
                  <a:pt x="31544" y="123491"/>
                  <a:pt x="31411" y="123062"/>
                </a:cubicBezTo>
                <a:cubicBezTo>
                  <a:pt x="28463" y="114898"/>
                  <a:pt x="26789" y="106105"/>
                  <a:pt x="26789" y="97110"/>
                </a:cubicBezTo>
                <a:cubicBezTo>
                  <a:pt x="26789" y="57443"/>
                  <a:pt x="56726" y="25738"/>
                  <a:pt x="92958" y="25744"/>
                </a:cubicBezTo>
                <a:cubicBezTo>
                  <a:pt x="129123" y="25744"/>
                  <a:pt x="159060" y="57443"/>
                  <a:pt x="159060" y="97110"/>
                </a:cubicBezTo>
                <a:cubicBezTo>
                  <a:pt x="159060" y="97439"/>
                  <a:pt x="158926" y="112809"/>
                  <a:pt x="158859" y="124315"/>
                </a:cubicBezTo>
                <a:cubicBezTo>
                  <a:pt x="158859" y="128568"/>
                  <a:pt x="158859" y="131990"/>
                  <a:pt x="158859" y="134361"/>
                </a:cubicBezTo>
                <a:cubicBezTo>
                  <a:pt x="158592" y="192078"/>
                  <a:pt x="157587" y="379092"/>
                  <a:pt x="157587" y="378811"/>
                </a:cubicBezTo>
                <a:cubicBezTo>
                  <a:pt x="154506" y="399700"/>
                  <a:pt x="136893" y="415023"/>
                  <a:pt x="115528" y="415023"/>
                </a:cubicBezTo>
                <a:cubicBezTo>
                  <a:pt x="91485" y="415023"/>
                  <a:pt x="71996" y="396298"/>
                  <a:pt x="71996" y="373165"/>
                </a:cubicBezTo>
                <a:lnTo>
                  <a:pt x="74339" y="134361"/>
                </a:lnTo>
                <a:lnTo>
                  <a:pt x="74541" y="124315"/>
                </a:lnTo>
                <a:lnTo>
                  <a:pt x="74742" y="100459"/>
                </a:lnTo>
                <a:cubicBezTo>
                  <a:pt x="74809" y="93353"/>
                  <a:pt x="68915" y="87761"/>
                  <a:pt x="61548" y="87694"/>
                </a:cubicBezTo>
                <a:cubicBezTo>
                  <a:pt x="54181" y="87620"/>
                  <a:pt x="48020" y="93146"/>
                  <a:pt x="47953" y="100251"/>
                </a:cubicBezTo>
                <a:lnTo>
                  <a:pt x="47752" y="124315"/>
                </a:lnTo>
                <a:lnTo>
                  <a:pt x="47550" y="134361"/>
                </a:lnTo>
                <a:lnTo>
                  <a:pt x="45207" y="372951"/>
                </a:lnTo>
                <a:cubicBezTo>
                  <a:pt x="45207" y="410422"/>
                  <a:pt x="76684" y="440767"/>
                  <a:pt x="115528" y="440761"/>
                </a:cubicBezTo>
                <a:cubicBezTo>
                  <a:pt x="150487" y="440761"/>
                  <a:pt x="179286" y="415914"/>
                  <a:pt x="184175" y="382581"/>
                </a:cubicBezTo>
                <a:cubicBezTo>
                  <a:pt x="184443" y="381101"/>
                  <a:pt x="185381" y="195232"/>
                  <a:pt x="185648" y="134361"/>
                </a:cubicBezTo>
                <a:cubicBezTo>
                  <a:pt x="185648" y="131896"/>
                  <a:pt x="185648" y="128501"/>
                  <a:pt x="185648" y="124315"/>
                </a:cubicBezTo>
                <a:cubicBezTo>
                  <a:pt x="185715" y="112996"/>
                  <a:pt x="185849" y="98115"/>
                  <a:pt x="185849" y="97110"/>
                </a:cubicBezTo>
                <a:cubicBezTo>
                  <a:pt x="185849" y="43760"/>
                  <a:pt x="144528" y="0"/>
                  <a:pt x="92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1E80DC-0C3A-B4CD-00F4-D5AC326EADA7}"/>
              </a:ext>
            </a:extLst>
          </p:cNvPr>
          <p:cNvSpPr txBox="1"/>
          <p:nvPr/>
        </p:nvSpPr>
        <p:spPr>
          <a:xfrm>
            <a:off x="5808826" y="5272112"/>
            <a:ext cx="376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  <a:latin typeface="Montserrat" panose="00000500000000000000" pitchFamily="2" charset="-52"/>
              </a:rPr>
              <a:t>Пример:</a:t>
            </a:r>
            <a:r>
              <a:rPr lang="ru-RU" sz="1600" dirty="0">
                <a:solidFill>
                  <a:schemeClr val="dk1"/>
                </a:solidFill>
                <a:latin typeface="Montserrat" panose="00000500000000000000" pitchFamily="2" charset="-52"/>
              </a:rPr>
              <a:t> </a:t>
            </a:r>
            <a:br>
              <a:rPr lang="ru-RU" sz="1600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dk1"/>
                </a:solidFill>
                <a:latin typeface="Montserrat" panose="00000500000000000000" pitchFamily="2" charset="-52"/>
              </a:rPr>
              <a:t>Платье для девочек – </a:t>
            </a:r>
            <a:br>
              <a:rPr lang="ru-RU" sz="1600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dk1"/>
                </a:solidFill>
                <a:latin typeface="Montserrat" panose="00000500000000000000" pitchFamily="2" charset="-52"/>
              </a:rPr>
              <a:t>это отдельное изделие, </a:t>
            </a:r>
            <a:br>
              <a:rPr lang="ru-RU" sz="1600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sz="1600" dirty="0">
                <a:solidFill>
                  <a:schemeClr val="dk1"/>
                </a:solidFill>
                <a:latin typeface="Montserrat" panose="00000500000000000000" pitchFamily="2" charset="-52"/>
              </a:rPr>
              <a:t>но с воротником или фартуком становится комплектом.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>
          <a:extLst>
            <a:ext uri="{FF2B5EF4-FFF2-40B4-BE49-F238E27FC236}">
              <a16:creationId xmlns:a16="http://schemas.microsoft.com/office/drawing/2014/main" id="{225B6F4B-4173-1176-5621-FEDC326B9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36">
            <a:extLst>
              <a:ext uri="{FF2B5EF4-FFF2-40B4-BE49-F238E27FC236}">
                <a16:creationId xmlns:a16="http://schemas.microsoft.com/office/drawing/2014/main" id="{C94821A5-DEAD-92D3-6E46-A848357CAFCC}"/>
              </a:ext>
            </a:extLst>
          </p:cNvPr>
          <p:cNvGrpSpPr/>
          <p:nvPr/>
        </p:nvGrpSpPr>
        <p:grpSpPr>
          <a:xfrm rot="1247203">
            <a:off x="-695066" y="5521140"/>
            <a:ext cx="1706572" cy="1827791"/>
            <a:chOff x="8427652" y="3347032"/>
            <a:chExt cx="1449087" cy="1552017"/>
          </a:xfrm>
        </p:grpSpPr>
        <p:sp>
          <p:nvSpPr>
            <p:cNvPr id="1526" name="Google Shape;1526;p36">
              <a:extLst>
                <a:ext uri="{FF2B5EF4-FFF2-40B4-BE49-F238E27FC236}">
                  <a16:creationId xmlns:a16="http://schemas.microsoft.com/office/drawing/2014/main" id="{6D66BE02-DCD2-DE40-F4EF-5E47D0D07EBF}"/>
                </a:ext>
              </a:extLst>
            </p:cNvPr>
            <p:cNvSpPr/>
            <p:nvPr/>
          </p:nvSpPr>
          <p:spPr>
            <a:xfrm>
              <a:off x="8427652" y="3472492"/>
              <a:ext cx="1449087" cy="1426557"/>
            </a:xfrm>
            <a:custGeom>
              <a:avLst/>
              <a:gdLst/>
              <a:ahLst/>
              <a:cxnLst/>
              <a:rect l="l" t="t" r="r" b="b"/>
              <a:pathLst>
                <a:path w="1449087" h="1426557" extrusionOk="0">
                  <a:moveTo>
                    <a:pt x="0" y="0"/>
                  </a:moveTo>
                  <a:lnTo>
                    <a:pt x="1449087" y="0"/>
                  </a:lnTo>
                  <a:lnTo>
                    <a:pt x="1449087" y="1426558"/>
                  </a:lnTo>
                  <a:lnTo>
                    <a:pt x="0" y="142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7" name="Google Shape;1527;p36">
              <a:extLst>
                <a:ext uri="{FF2B5EF4-FFF2-40B4-BE49-F238E27FC236}">
                  <a16:creationId xmlns:a16="http://schemas.microsoft.com/office/drawing/2014/main" id="{7CF59521-5782-AC1D-49F2-61C999795A7B}"/>
                </a:ext>
              </a:extLst>
            </p:cNvPr>
            <p:cNvGrpSpPr/>
            <p:nvPr/>
          </p:nvGrpSpPr>
          <p:grpSpPr>
            <a:xfrm>
              <a:off x="8671165" y="3767466"/>
              <a:ext cx="986440" cy="887655"/>
              <a:chOff x="8671165" y="3767466"/>
              <a:chExt cx="986440" cy="887655"/>
            </a:xfrm>
          </p:grpSpPr>
          <p:sp>
            <p:nvSpPr>
              <p:cNvPr id="1528" name="Google Shape;1528;p36">
                <a:extLst>
                  <a:ext uri="{FF2B5EF4-FFF2-40B4-BE49-F238E27FC236}">
                    <a16:creationId xmlns:a16="http://schemas.microsoft.com/office/drawing/2014/main" id="{0E17DAA3-40A7-360B-4A87-D564CDA7E1F9}"/>
                  </a:ext>
                </a:extLst>
              </p:cNvPr>
              <p:cNvSpPr/>
              <p:nvPr/>
            </p:nvSpPr>
            <p:spPr>
              <a:xfrm>
                <a:off x="8671165" y="3912736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14"/>
                    </a:lnTo>
                    <a:cubicBezTo>
                      <a:pt x="4688" y="214"/>
                      <a:pt x="0" y="3858"/>
                      <a:pt x="0" y="8244"/>
                    </a:cubicBezTo>
                    <a:cubicBezTo>
                      <a:pt x="0" y="12631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6">
                <a:extLst>
                  <a:ext uri="{FF2B5EF4-FFF2-40B4-BE49-F238E27FC236}">
                    <a16:creationId xmlns:a16="http://schemas.microsoft.com/office/drawing/2014/main" id="{AFA8153C-FFB6-2F76-2AAA-003A398DA524}"/>
                  </a:ext>
                </a:extLst>
              </p:cNvPr>
              <p:cNvSpPr/>
              <p:nvPr/>
            </p:nvSpPr>
            <p:spPr>
              <a:xfrm>
                <a:off x="8671165" y="3767466"/>
                <a:ext cx="669726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669726" h="16066" extrusionOk="0">
                    <a:moveTo>
                      <a:pt x="662293" y="0"/>
                    </a:moveTo>
                    <a:lnTo>
                      <a:pt x="7300" y="221"/>
                    </a:lnTo>
                    <a:cubicBezTo>
                      <a:pt x="3215" y="221"/>
                      <a:pt x="0" y="3864"/>
                      <a:pt x="0" y="8251"/>
                    </a:cubicBezTo>
                    <a:cubicBezTo>
                      <a:pt x="0" y="12637"/>
                      <a:pt x="3215" y="16067"/>
                      <a:pt x="7300" y="16067"/>
                    </a:cubicBezTo>
                    <a:lnTo>
                      <a:pt x="662293" y="16067"/>
                    </a:lnTo>
                    <a:cubicBezTo>
                      <a:pt x="666378" y="16067"/>
                      <a:pt x="669727" y="12423"/>
                      <a:pt x="669727" y="8036"/>
                    </a:cubicBezTo>
                    <a:cubicBezTo>
                      <a:pt x="669727" y="3643"/>
                      <a:pt x="666378" y="0"/>
                      <a:pt x="662293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6">
                <a:extLst>
                  <a:ext uri="{FF2B5EF4-FFF2-40B4-BE49-F238E27FC236}">
                    <a16:creationId xmlns:a16="http://schemas.microsoft.com/office/drawing/2014/main" id="{6EFBC65A-4810-B506-F4FC-F1D32F5AB60E}"/>
                  </a:ext>
                </a:extLst>
              </p:cNvPr>
              <p:cNvSpPr/>
              <p:nvPr/>
            </p:nvSpPr>
            <p:spPr>
              <a:xfrm>
                <a:off x="8671165" y="4058107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23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16"/>
                    </a:cubicBezTo>
                    <a:cubicBezTo>
                      <a:pt x="986441" y="3429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6">
                <a:extLst>
                  <a:ext uri="{FF2B5EF4-FFF2-40B4-BE49-F238E27FC236}">
                    <a16:creationId xmlns:a16="http://schemas.microsoft.com/office/drawing/2014/main" id="{448A0950-F2B5-BB90-C6B2-C56A8654B03B}"/>
                  </a:ext>
                </a:extLst>
              </p:cNvPr>
              <p:cNvSpPr/>
              <p:nvPr/>
            </p:nvSpPr>
            <p:spPr>
              <a:xfrm>
                <a:off x="8671165" y="4203264"/>
                <a:ext cx="986440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6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7"/>
                      <a:pt x="10715" y="16067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23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6">
                <a:extLst>
                  <a:ext uri="{FF2B5EF4-FFF2-40B4-BE49-F238E27FC236}">
                    <a16:creationId xmlns:a16="http://schemas.microsoft.com/office/drawing/2014/main" id="{866AEADC-FF0C-3D90-97C4-D7087274530A}"/>
                  </a:ext>
                </a:extLst>
              </p:cNvPr>
              <p:cNvSpPr/>
              <p:nvPr/>
            </p:nvSpPr>
            <p:spPr>
              <a:xfrm>
                <a:off x="8671165" y="4348641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09"/>
                    </a:cubicBezTo>
                    <a:cubicBezTo>
                      <a:pt x="986441" y="342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6">
                <a:extLst>
                  <a:ext uri="{FF2B5EF4-FFF2-40B4-BE49-F238E27FC236}">
                    <a16:creationId xmlns:a16="http://schemas.microsoft.com/office/drawing/2014/main" id="{D41B5D01-A412-CE79-AFD1-D40A8FC8FE3D}"/>
                  </a:ext>
                </a:extLst>
              </p:cNvPr>
              <p:cNvSpPr/>
              <p:nvPr/>
            </p:nvSpPr>
            <p:spPr>
              <a:xfrm>
                <a:off x="8671165" y="4493798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6060"/>
                      <a:pt x="10715" y="16060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6">
                <a:extLst>
                  <a:ext uri="{FF2B5EF4-FFF2-40B4-BE49-F238E27FC236}">
                    <a16:creationId xmlns:a16="http://schemas.microsoft.com/office/drawing/2014/main" id="{7746B8AE-012F-6CAC-63F4-D90E32845AB0}"/>
                  </a:ext>
                </a:extLst>
              </p:cNvPr>
              <p:cNvSpPr/>
              <p:nvPr/>
            </p:nvSpPr>
            <p:spPr>
              <a:xfrm>
                <a:off x="8671165" y="4639061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5" name="Google Shape;1535;p36">
              <a:extLst>
                <a:ext uri="{FF2B5EF4-FFF2-40B4-BE49-F238E27FC236}">
                  <a16:creationId xmlns:a16="http://schemas.microsoft.com/office/drawing/2014/main" id="{D8427A1B-483D-5601-5BC2-0BAC7E1F95F8}"/>
                </a:ext>
              </a:extLst>
            </p:cNvPr>
            <p:cNvSpPr/>
            <p:nvPr/>
          </p:nvSpPr>
          <p:spPr>
            <a:xfrm>
              <a:off x="9407663" y="3347032"/>
              <a:ext cx="185849" cy="440760"/>
            </a:xfrm>
            <a:custGeom>
              <a:avLst/>
              <a:gdLst/>
              <a:ahLst/>
              <a:cxnLst/>
              <a:rect l="l" t="t" r="r" b="b"/>
              <a:pathLst>
                <a:path w="185849" h="440760" extrusionOk="0">
                  <a:moveTo>
                    <a:pt x="92958" y="0"/>
                  </a:moveTo>
                  <a:cubicBezTo>
                    <a:pt x="41322" y="0"/>
                    <a:pt x="0" y="43760"/>
                    <a:pt x="0" y="97110"/>
                  </a:cubicBezTo>
                  <a:cubicBezTo>
                    <a:pt x="0" y="106547"/>
                    <a:pt x="2277" y="115481"/>
                    <a:pt x="4822" y="124315"/>
                  </a:cubicBezTo>
                  <a:lnTo>
                    <a:pt x="31411" y="124315"/>
                  </a:lnTo>
                  <a:cubicBezTo>
                    <a:pt x="31344" y="123893"/>
                    <a:pt x="31544" y="123491"/>
                    <a:pt x="31411" y="123062"/>
                  </a:cubicBezTo>
                  <a:cubicBezTo>
                    <a:pt x="28463" y="114898"/>
                    <a:pt x="26789" y="106105"/>
                    <a:pt x="26789" y="97110"/>
                  </a:cubicBezTo>
                  <a:cubicBezTo>
                    <a:pt x="26789" y="57443"/>
                    <a:pt x="56726" y="25738"/>
                    <a:pt x="92958" y="25744"/>
                  </a:cubicBezTo>
                  <a:cubicBezTo>
                    <a:pt x="129123" y="25744"/>
                    <a:pt x="159060" y="57443"/>
                    <a:pt x="159060" y="97110"/>
                  </a:cubicBezTo>
                  <a:cubicBezTo>
                    <a:pt x="159060" y="97439"/>
                    <a:pt x="158926" y="112809"/>
                    <a:pt x="158859" y="124315"/>
                  </a:cubicBezTo>
                  <a:cubicBezTo>
                    <a:pt x="158859" y="128568"/>
                    <a:pt x="158859" y="131990"/>
                    <a:pt x="158859" y="134361"/>
                  </a:cubicBezTo>
                  <a:cubicBezTo>
                    <a:pt x="158592" y="192078"/>
                    <a:pt x="157587" y="379092"/>
                    <a:pt x="157587" y="378811"/>
                  </a:cubicBezTo>
                  <a:cubicBezTo>
                    <a:pt x="154506" y="399700"/>
                    <a:pt x="136893" y="415023"/>
                    <a:pt x="115528" y="415023"/>
                  </a:cubicBezTo>
                  <a:cubicBezTo>
                    <a:pt x="91485" y="415023"/>
                    <a:pt x="71996" y="396298"/>
                    <a:pt x="71996" y="373165"/>
                  </a:cubicBezTo>
                  <a:lnTo>
                    <a:pt x="74339" y="134361"/>
                  </a:lnTo>
                  <a:lnTo>
                    <a:pt x="74541" y="124315"/>
                  </a:lnTo>
                  <a:lnTo>
                    <a:pt x="74742" y="100459"/>
                  </a:lnTo>
                  <a:cubicBezTo>
                    <a:pt x="74809" y="93353"/>
                    <a:pt x="68915" y="87761"/>
                    <a:pt x="61548" y="87694"/>
                  </a:cubicBezTo>
                  <a:cubicBezTo>
                    <a:pt x="54181" y="87620"/>
                    <a:pt x="48020" y="93146"/>
                    <a:pt x="47953" y="100251"/>
                  </a:cubicBezTo>
                  <a:lnTo>
                    <a:pt x="47752" y="124315"/>
                  </a:lnTo>
                  <a:lnTo>
                    <a:pt x="47550" y="134361"/>
                  </a:lnTo>
                  <a:lnTo>
                    <a:pt x="45207" y="372951"/>
                  </a:lnTo>
                  <a:cubicBezTo>
                    <a:pt x="45207" y="410422"/>
                    <a:pt x="76684" y="440767"/>
                    <a:pt x="115528" y="440761"/>
                  </a:cubicBezTo>
                  <a:cubicBezTo>
                    <a:pt x="150487" y="440761"/>
                    <a:pt x="179286" y="415914"/>
                    <a:pt x="184175" y="382581"/>
                  </a:cubicBezTo>
                  <a:cubicBezTo>
                    <a:pt x="184443" y="381101"/>
                    <a:pt x="185381" y="195232"/>
                    <a:pt x="185648" y="134361"/>
                  </a:cubicBezTo>
                  <a:cubicBezTo>
                    <a:pt x="185648" y="131896"/>
                    <a:pt x="185648" y="128501"/>
                    <a:pt x="185648" y="124315"/>
                  </a:cubicBezTo>
                  <a:cubicBezTo>
                    <a:pt x="185715" y="112996"/>
                    <a:pt x="185849" y="98115"/>
                    <a:pt x="185849" y="97110"/>
                  </a:cubicBezTo>
                  <a:cubicBezTo>
                    <a:pt x="185849" y="43760"/>
                    <a:pt x="144528" y="0"/>
                    <a:pt x="9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6" name="Google Shape;1536;p36">
            <a:extLst>
              <a:ext uri="{FF2B5EF4-FFF2-40B4-BE49-F238E27FC236}">
                <a16:creationId xmlns:a16="http://schemas.microsoft.com/office/drawing/2014/main" id="{DD5532BD-FC35-E1E3-6F45-42DCF81EF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966" y="986986"/>
            <a:ext cx="505118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buSzPts val="990"/>
            </a:pPr>
            <a:r>
              <a:rPr lang="ru" sz="2800" dirty="0">
                <a:latin typeface="Montserrat" panose="00000500000000000000" pitchFamily="2" charset="-52"/>
              </a:rPr>
              <a:t>Требования к качеству</a:t>
            </a:r>
            <a:endParaRPr sz="2800" dirty="0">
              <a:latin typeface="Montserrat" panose="00000500000000000000" pitchFamily="2" charset="-52"/>
            </a:endParaRPr>
          </a:p>
        </p:txBody>
      </p:sp>
      <p:grpSp>
        <p:nvGrpSpPr>
          <p:cNvPr id="1560" name="Google Shape;1560;p36">
            <a:extLst>
              <a:ext uri="{FF2B5EF4-FFF2-40B4-BE49-F238E27FC236}">
                <a16:creationId xmlns:a16="http://schemas.microsoft.com/office/drawing/2014/main" id="{CD47F230-90DB-5E82-8241-8D3A42307E87}"/>
              </a:ext>
            </a:extLst>
          </p:cNvPr>
          <p:cNvGrpSpPr/>
          <p:nvPr/>
        </p:nvGrpSpPr>
        <p:grpSpPr>
          <a:xfrm rot="1008573">
            <a:off x="9023539" y="-430945"/>
            <a:ext cx="3849776" cy="1496226"/>
            <a:chOff x="190402" y="5239046"/>
            <a:chExt cx="3849661" cy="1496182"/>
          </a:xfrm>
        </p:grpSpPr>
        <p:sp>
          <p:nvSpPr>
            <p:cNvPr id="1561" name="Google Shape;1561;p36">
              <a:extLst>
                <a:ext uri="{FF2B5EF4-FFF2-40B4-BE49-F238E27FC236}">
                  <a16:creationId xmlns:a16="http://schemas.microsoft.com/office/drawing/2014/main" id="{8F4DE8D8-0ACD-6A01-F1FA-872D7E9C5EC5}"/>
                </a:ext>
              </a:extLst>
            </p:cNvPr>
            <p:cNvSpPr/>
            <p:nvPr/>
          </p:nvSpPr>
          <p:spPr>
            <a:xfrm>
              <a:off x="496295" y="5598191"/>
              <a:ext cx="3543767" cy="1137037"/>
            </a:xfrm>
            <a:custGeom>
              <a:avLst/>
              <a:gdLst/>
              <a:ahLst/>
              <a:cxnLst/>
              <a:rect l="l" t="t" r="r" b="b"/>
              <a:pathLst>
                <a:path w="2741793" h="879719" extrusionOk="0">
                  <a:moveTo>
                    <a:pt x="0" y="0"/>
                  </a:moveTo>
                  <a:lnTo>
                    <a:pt x="2741794" y="0"/>
                  </a:lnTo>
                  <a:lnTo>
                    <a:pt x="2741794" y="879719"/>
                  </a:lnTo>
                  <a:lnTo>
                    <a:pt x="0" y="879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2" name="Google Shape;1562;p36">
              <a:extLst>
                <a:ext uri="{FF2B5EF4-FFF2-40B4-BE49-F238E27FC236}">
                  <a16:creationId xmlns:a16="http://schemas.microsoft.com/office/drawing/2014/main" id="{C5498365-9C32-D923-ED44-06A847123A1B}"/>
                </a:ext>
              </a:extLst>
            </p:cNvPr>
            <p:cNvGrpSpPr/>
            <p:nvPr/>
          </p:nvGrpSpPr>
          <p:grpSpPr>
            <a:xfrm>
              <a:off x="493499" y="5719547"/>
              <a:ext cx="3546167" cy="879779"/>
              <a:chOff x="2556976" y="5415455"/>
              <a:chExt cx="2744499" cy="680891"/>
            </a:xfrm>
          </p:grpSpPr>
          <p:sp>
            <p:nvSpPr>
              <p:cNvPr id="1563" name="Google Shape;1563;p36">
                <a:extLst>
                  <a:ext uri="{FF2B5EF4-FFF2-40B4-BE49-F238E27FC236}">
                    <a16:creationId xmlns:a16="http://schemas.microsoft.com/office/drawing/2014/main" id="{675595D5-91C3-AB5B-453E-7CC220041CAE}"/>
                  </a:ext>
                </a:extLst>
              </p:cNvPr>
              <p:cNvSpPr/>
              <p:nvPr/>
            </p:nvSpPr>
            <p:spPr>
              <a:xfrm>
                <a:off x="2556976" y="5415455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6">
                <a:extLst>
                  <a:ext uri="{FF2B5EF4-FFF2-40B4-BE49-F238E27FC236}">
                    <a16:creationId xmlns:a16="http://schemas.microsoft.com/office/drawing/2014/main" id="{382BC30C-1714-8710-3AD7-234BA27C7E70}"/>
                  </a:ext>
                </a:extLst>
              </p:cNvPr>
              <p:cNvSpPr/>
              <p:nvPr/>
            </p:nvSpPr>
            <p:spPr>
              <a:xfrm>
                <a:off x="2556976" y="555029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36">
                <a:extLst>
                  <a:ext uri="{FF2B5EF4-FFF2-40B4-BE49-F238E27FC236}">
                    <a16:creationId xmlns:a16="http://schemas.microsoft.com/office/drawing/2014/main" id="{E4EB936C-6B2F-BABF-438C-4D93CDF24E05}"/>
                  </a:ext>
                </a:extLst>
              </p:cNvPr>
              <p:cNvSpPr/>
              <p:nvPr/>
            </p:nvSpPr>
            <p:spPr>
              <a:xfrm>
                <a:off x="2556976" y="5685000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6">
                <a:extLst>
                  <a:ext uri="{FF2B5EF4-FFF2-40B4-BE49-F238E27FC236}">
                    <a16:creationId xmlns:a16="http://schemas.microsoft.com/office/drawing/2014/main" id="{91233ED5-B421-C6AC-1134-017B57B75945}"/>
                  </a:ext>
                </a:extLst>
              </p:cNvPr>
              <p:cNvSpPr/>
              <p:nvPr/>
            </p:nvSpPr>
            <p:spPr>
              <a:xfrm>
                <a:off x="2556976" y="5819843"/>
                <a:ext cx="2744499" cy="6958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58" extrusionOk="0">
                    <a:moveTo>
                      <a:pt x="0" y="0"/>
                    </a:moveTo>
                    <a:lnTo>
                      <a:pt x="0" y="6403"/>
                    </a:lnTo>
                    <a:lnTo>
                      <a:pt x="2744500" y="6958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6">
                <a:extLst>
                  <a:ext uri="{FF2B5EF4-FFF2-40B4-BE49-F238E27FC236}">
                    <a16:creationId xmlns:a16="http://schemas.microsoft.com/office/drawing/2014/main" id="{65508157-3029-A7FA-67C8-F8917F81BAE4}"/>
                  </a:ext>
                </a:extLst>
              </p:cNvPr>
              <p:cNvSpPr/>
              <p:nvPr/>
            </p:nvSpPr>
            <p:spPr>
              <a:xfrm>
                <a:off x="2556976" y="595453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6">
                <a:extLst>
                  <a:ext uri="{FF2B5EF4-FFF2-40B4-BE49-F238E27FC236}">
                    <a16:creationId xmlns:a16="http://schemas.microsoft.com/office/drawing/2014/main" id="{A7CFFBB5-6938-158D-9945-3B9443DC1EFE}"/>
                  </a:ext>
                </a:extLst>
              </p:cNvPr>
              <p:cNvSpPr/>
              <p:nvPr/>
            </p:nvSpPr>
            <p:spPr>
              <a:xfrm>
                <a:off x="2556976" y="6089381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9" name="Google Shape;1569;p36">
              <a:extLst>
                <a:ext uri="{FF2B5EF4-FFF2-40B4-BE49-F238E27FC236}">
                  <a16:creationId xmlns:a16="http://schemas.microsoft.com/office/drawing/2014/main" id="{B9B40971-4892-D419-274E-02FA548B3424}"/>
                </a:ext>
              </a:extLst>
            </p:cNvPr>
            <p:cNvGrpSpPr/>
            <p:nvPr/>
          </p:nvGrpSpPr>
          <p:grpSpPr>
            <a:xfrm>
              <a:off x="626963" y="5597230"/>
              <a:ext cx="3346695" cy="1134245"/>
              <a:chOff x="2660268" y="5320789"/>
              <a:chExt cx="2590121" cy="877831"/>
            </a:xfrm>
          </p:grpSpPr>
          <p:grpSp>
            <p:nvGrpSpPr>
              <p:cNvPr id="1570" name="Google Shape;1570;p36">
                <a:extLst>
                  <a:ext uri="{FF2B5EF4-FFF2-40B4-BE49-F238E27FC236}">
                    <a16:creationId xmlns:a16="http://schemas.microsoft.com/office/drawing/2014/main" id="{4F4C3BBA-82D9-16F7-4DA8-EA7E755B32B4}"/>
                  </a:ext>
                </a:extLst>
              </p:cNvPr>
              <p:cNvGrpSpPr/>
              <p:nvPr/>
            </p:nvGrpSpPr>
            <p:grpSpPr>
              <a:xfrm>
                <a:off x="2660268" y="5320789"/>
                <a:ext cx="689906" cy="877831"/>
                <a:chOff x="2660268" y="5320789"/>
                <a:chExt cx="689906" cy="877831"/>
              </a:xfrm>
            </p:grpSpPr>
            <p:sp>
              <p:nvSpPr>
                <p:cNvPr id="1571" name="Google Shape;1571;p36">
                  <a:extLst>
                    <a:ext uri="{FF2B5EF4-FFF2-40B4-BE49-F238E27FC236}">
                      <a16:creationId xmlns:a16="http://schemas.microsoft.com/office/drawing/2014/main" id="{00329BAF-F042-94C7-90DB-DA53AD7AAF4D}"/>
                    </a:ext>
                  </a:extLst>
                </p:cNvPr>
                <p:cNvSpPr/>
                <p:nvPr/>
              </p:nvSpPr>
              <p:spPr>
                <a:xfrm>
                  <a:off x="333418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36">
                  <a:extLst>
                    <a:ext uri="{FF2B5EF4-FFF2-40B4-BE49-F238E27FC236}">
                      <a16:creationId xmlns:a16="http://schemas.microsoft.com/office/drawing/2014/main" id="{0C498CF5-2DDF-781A-BE35-63761B43E867}"/>
                    </a:ext>
                  </a:extLst>
                </p:cNvPr>
                <p:cNvSpPr/>
                <p:nvPr/>
              </p:nvSpPr>
              <p:spPr>
                <a:xfrm>
                  <a:off x="319934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3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36">
                  <a:extLst>
                    <a:ext uri="{FF2B5EF4-FFF2-40B4-BE49-F238E27FC236}">
                      <a16:creationId xmlns:a16="http://schemas.microsoft.com/office/drawing/2014/main" id="{C5018433-C7D6-1486-EFD4-6B2C09501238}"/>
                    </a:ext>
                  </a:extLst>
                </p:cNvPr>
                <p:cNvSpPr/>
                <p:nvPr/>
              </p:nvSpPr>
              <p:spPr>
                <a:xfrm>
                  <a:off x="306464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36">
                  <a:extLst>
                    <a:ext uri="{FF2B5EF4-FFF2-40B4-BE49-F238E27FC236}">
                      <a16:creationId xmlns:a16="http://schemas.microsoft.com/office/drawing/2014/main" id="{42CC5C3C-CAB6-5F30-CC68-25CDB1A52ED8}"/>
                    </a:ext>
                  </a:extLst>
                </p:cNvPr>
                <p:cNvSpPr/>
                <p:nvPr/>
              </p:nvSpPr>
              <p:spPr>
                <a:xfrm>
                  <a:off x="2929806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36">
                  <a:extLst>
                    <a:ext uri="{FF2B5EF4-FFF2-40B4-BE49-F238E27FC236}">
                      <a16:creationId xmlns:a16="http://schemas.microsoft.com/office/drawing/2014/main" id="{475E4C3C-6693-A77D-AA7B-9D54C2041E1B}"/>
                    </a:ext>
                  </a:extLst>
                </p:cNvPr>
                <p:cNvSpPr/>
                <p:nvPr/>
              </p:nvSpPr>
              <p:spPr>
                <a:xfrm>
                  <a:off x="279511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36">
                  <a:extLst>
                    <a:ext uri="{FF2B5EF4-FFF2-40B4-BE49-F238E27FC236}">
                      <a16:creationId xmlns:a16="http://schemas.microsoft.com/office/drawing/2014/main" id="{A555BEC6-3E5F-E425-D5FC-2E54DCB234DD}"/>
                    </a:ext>
                  </a:extLst>
                </p:cNvPr>
                <p:cNvSpPr/>
                <p:nvPr/>
              </p:nvSpPr>
              <p:spPr>
                <a:xfrm>
                  <a:off x="266026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7" name="Google Shape;1577;p36">
                <a:extLst>
                  <a:ext uri="{FF2B5EF4-FFF2-40B4-BE49-F238E27FC236}">
                    <a16:creationId xmlns:a16="http://schemas.microsoft.com/office/drawing/2014/main" id="{A63A445B-30D5-7080-2B2C-94FC5A0D3A75}"/>
                  </a:ext>
                </a:extLst>
              </p:cNvPr>
              <p:cNvGrpSpPr/>
              <p:nvPr/>
            </p:nvGrpSpPr>
            <p:grpSpPr>
              <a:xfrm>
                <a:off x="3473363" y="5320789"/>
                <a:ext cx="689906" cy="877831"/>
                <a:chOff x="3473363" y="5320789"/>
                <a:chExt cx="689906" cy="877831"/>
              </a:xfrm>
            </p:grpSpPr>
            <p:sp>
              <p:nvSpPr>
                <p:cNvPr id="1578" name="Google Shape;1578;p36">
                  <a:extLst>
                    <a:ext uri="{FF2B5EF4-FFF2-40B4-BE49-F238E27FC236}">
                      <a16:creationId xmlns:a16="http://schemas.microsoft.com/office/drawing/2014/main" id="{D2FE0859-EF48-6525-9FE9-81403BF66C38}"/>
                    </a:ext>
                  </a:extLst>
                </p:cNvPr>
                <p:cNvSpPr/>
                <p:nvPr/>
              </p:nvSpPr>
              <p:spPr>
                <a:xfrm>
                  <a:off x="4147276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36">
                  <a:extLst>
                    <a:ext uri="{FF2B5EF4-FFF2-40B4-BE49-F238E27FC236}">
                      <a16:creationId xmlns:a16="http://schemas.microsoft.com/office/drawing/2014/main" id="{7A3B23A7-C2E2-D67C-CC28-301C557A763E}"/>
                    </a:ext>
                  </a:extLst>
                </p:cNvPr>
                <p:cNvSpPr/>
                <p:nvPr/>
              </p:nvSpPr>
              <p:spPr>
                <a:xfrm>
                  <a:off x="4012440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36">
                  <a:extLst>
                    <a:ext uri="{FF2B5EF4-FFF2-40B4-BE49-F238E27FC236}">
                      <a16:creationId xmlns:a16="http://schemas.microsoft.com/office/drawing/2014/main" id="{DA016974-4630-7905-9D7A-87AF9E5ED0E5}"/>
                    </a:ext>
                  </a:extLst>
                </p:cNvPr>
                <p:cNvSpPr/>
                <p:nvPr/>
              </p:nvSpPr>
              <p:spPr>
                <a:xfrm>
                  <a:off x="3877737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36">
                  <a:extLst>
                    <a:ext uri="{FF2B5EF4-FFF2-40B4-BE49-F238E27FC236}">
                      <a16:creationId xmlns:a16="http://schemas.microsoft.com/office/drawing/2014/main" id="{DB4C9C62-C45D-8539-3416-C3D4282FFEC3}"/>
                    </a:ext>
                  </a:extLst>
                </p:cNvPr>
                <p:cNvSpPr/>
                <p:nvPr/>
              </p:nvSpPr>
              <p:spPr>
                <a:xfrm>
                  <a:off x="3742901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0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36">
                  <a:extLst>
                    <a:ext uri="{FF2B5EF4-FFF2-40B4-BE49-F238E27FC236}">
                      <a16:creationId xmlns:a16="http://schemas.microsoft.com/office/drawing/2014/main" id="{C60C88C5-DBB8-E382-3FE7-D04639311930}"/>
                    </a:ext>
                  </a:extLst>
                </p:cNvPr>
                <p:cNvSpPr/>
                <p:nvPr/>
              </p:nvSpPr>
              <p:spPr>
                <a:xfrm>
                  <a:off x="3608206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36">
                  <a:extLst>
                    <a:ext uri="{FF2B5EF4-FFF2-40B4-BE49-F238E27FC236}">
                      <a16:creationId xmlns:a16="http://schemas.microsoft.com/office/drawing/2014/main" id="{BB2EA956-D2A2-A75A-17C1-405AC2F2BDD0}"/>
                    </a:ext>
                  </a:extLst>
                </p:cNvPr>
                <p:cNvSpPr/>
                <p:nvPr/>
              </p:nvSpPr>
              <p:spPr>
                <a:xfrm>
                  <a:off x="3473363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84" name="Google Shape;1584;p36">
                <a:extLst>
                  <a:ext uri="{FF2B5EF4-FFF2-40B4-BE49-F238E27FC236}">
                    <a16:creationId xmlns:a16="http://schemas.microsoft.com/office/drawing/2014/main" id="{EEE6D1D6-B804-BC58-9807-A1C074780E59}"/>
                  </a:ext>
                </a:extLst>
              </p:cNvPr>
              <p:cNvGrpSpPr/>
              <p:nvPr/>
            </p:nvGrpSpPr>
            <p:grpSpPr>
              <a:xfrm>
                <a:off x="4286458" y="5320789"/>
                <a:ext cx="689906" cy="877831"/>
                <a:chOff x="4286458" y="5320789"/>
                <a:chExt cx="689906" cy="877831"/>
              </a:xfrm>
            </p:grpSpPr>
            <p:sp>
              <p:nvSpPr>
                <p:cNvPr id="1585" name="Google Shape;1585;p36">
                  <a:extLst>
                    <a:ext uri="{FF2B5EF4-FFF2-40B4-BE49-F238E27FC236}">
                      <a16:creationId xmlns:a16="http://schemas.microsoft.com/office/drawing/2014/main" id="{CC56C43D-20E1-D2A8-B437-09B5A0D10EFA}"/>
                    </a:ext>
                  </a:extLst>
                </p:cNvPr>
                <p:cNvSpPr/>
                <p:nvPr/>
              </p:nvSpPr>
              <p:spPr>
                <a:xfrm>
                  <a:off x="496037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36">
                  <a:extLst>
                    <a:ext uri="{FF2B5EF4-FFF2-40B4-BE49-F238E27FC236}">
                      <a16:creationId xmlns:a16="http://schemas.microsoft.com/office/drawing/2014/main" id="{B46965F4-4987-28B2-198B-919391E64511}"/>
                    </a:ext>
                  </a:extLst>
                </p:cNvPr>
                <p:cNvSpPr/>
                <p:nvPr/>
              </p:nvSpPr>
              <p:spPr>
                <a:xfrm>
                  <a:off x="482553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36">
                  <a:extLst>
                    <a:ext uri="{FF2B5EF4-FFF2-40B4-BE49-F238E27FC236}">
                      <a16:creationId xmlns:a16="http://schemas.microsoft.com/office/drawing/2014/main" id="{D37C910F-0900-3B6B-C39C-E700C4CB5D8F}"/>
                    </a:ext>
                  </a:extLst>
                </p:cNvPr>
                <p:cNvSpPr/>
                <p:nvPr/>
              </p:nvSpPr>
              <p:spPr>
                <a:xfrm>
                  <a:off x="469083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36">
                  <a:extLst>
                    <a:ext uri="{FF2B5EF4-FFF2-40B4-BE49-F238E27FC236}">
                      <a16:creationId xmlns:a16="http://schemas.microsoft.com/office/drawing/2014/main" id="{733BDAD1-9B92-9FF0-D5F2-2CBC67AD9225}"/>
                    </a:ext>
                  </a:extLst>
                </p:cNvPr>
                <p:cNvSpPr/>
                <p:nvPr/>
              </p:nvSpPr>
              <p:spPr>
                <a:xfrm>
                  <a:off x="4555996" y="5321727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36">
                  <a:extLst>
                    <a:ext uri="{FF2B5EF4-FFF2-40B4-BE49-F238E27FC236}">
                      <a16:creationId xmlns:a16="http://schemas.microsoft.com/office/drawing/2014/main" id="{AB0019A2-402A-6069-7061-1796A3CC6E3C}"/>
                    </a:ext>
                  </a:extLst>
                </p:cNvPr>
                <p:cNvSpPr/>
                <p:nvPr/>
              </p:nvSpPr>
              <p:spPr>
                <a:xfrm>
                  <a:off x="442130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36">
                  <a:extLst>
                    <a:ext uri="{FF2B5EF4-FFF2-40B4-BE49-F238E27FC236}">
                      <a16:creationId xmlns:a16="http://schemas.microsoft.com/office/drawing/2014/main" id="{0959FA45-26ED-4B1D-585C-003D9ED6692A}"/>
                    </a:ext>
                  </a:extLst>
                </p:cNvPr>
                <p:cNvSpPr/>
                <p:nvPr/>
              </p:nvSpPr>
              <p:spPr>
                <a:xfrm>
                  <a:off x="428645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91" name="Google Shape;1591;p36">
                <a:extLst>
                  <a:ext uri="{FF2B5EF4-FFF2-40B4-BE49-F238E27FC236}">
                    <a16:creationId xmlns:a16="http://schemas.microsoft.com/office/drawing/2014/main" id="{B6B5CFE1-996B-5E44-1600-1511442B93B1}"/>
                  </a:ext>
                </a:extLst>
              </p:cNvPr>
              <p:cNvSpPr/>
              <p:nvPr/>
            </p:nvSpPr>
            <p:spPr>
              <a:xfrm>
                <a:off x="5234396" y="5321258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0"/>
                    </a:moveTo>
                    <a:lnTo>
                      <a:pt x="9584" y="0"/>
                    </a:lnTo>
                    <a:lnTo>
                      <a:pt x="0" y="875467"/>
                    </a:lnTo>
                    <a:lnTo>
                      <a:pt x="6409" y="875493"/>
                    </a:lnTo>
                    <a:lnTo>
                      <a:pt x="15993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36">
                <a:extLst>
                  <a:ext uri="{FF2B5EF4-FFF2-40B4-BE49-F238E27FC236}">
                    <a16:creationId xmlns:a16="http://schemas.microsoft.com/office/drawing/2014/main" id="{67F07BD5-1DFA-B049-6094-8B3DAD6CB8CE}"/>
                  </a:ext>
                </a:extLst>
              </p:cNvPr>
              <p:cNvSpPr/>
              <p:nvPr/>
            </p:nvSpPr>
            <p:spPr>
              <a:xfrm>
                <a:off x="5099560" y="5320789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7"/>
                    </a:moveTo>
                    <a:lnTo>
                      <a:pt x="9584" y="0"/>
                    </a:lnTo>
                    <a:lnTo>
                      <a:pt x="0" y="875473"/>
                    </a:lnTo>
                    <a:lnTo>
                      <a:pt x="6403" y="875493"/>
                    </a:lnTo>
                    <a:lnTo>
                      <a:pt x="15993" y="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3" name="Google Shape;1593;p36">
              <a:extLst>
                <a:ext uri="{FF2B5EF4-FFF2-40B4-BE49-F238E27FC236}">
                  <a16:creationId xmlns:a16="http://schemas.microsoft.com/office/drawing/2014/main" id="{5656889F-729B-7298-7F57-1568908BD919}"/>
                </a:ext>
              </a:extLst>
            </p:cNvPr>
            <p:cNvSpPr/>
            <p:nvPr/>
          </p:nvSpPr>
          <p:spPr>
            <a:xfrm rot="-5142157">
              <a:off x="161806" y="5336968"/>
              <a:ext cx="1027065" cy="895430"/>
            </a:xfrm>
            <a:custGeom>
              <a:avLst/>
              <a:gdLst/>
              <a:ahLst/>
              <a:cxnLst/>
              <a:rect l="l" t="t" r="r" b="b"/>
              <a:pathLst>
                <a:path w="1184020" h="1032269" extrusionOk="0">
                  <a:moveTo>
                    <a:pt x="211073" y="0"/>
                  </a:moveTo>
                  <a:cubicBezTo>
                    <a:pt x="203073" y="4194"/>
                    <a:pt x="195579" y="6081"/>
                    <a:pt x="203708" y="1389"/>
                  </a:cubicBezTo>
                  <a:cubicBezTo>
                    <a:pt x="208914" y="-1609"/>
                    <a:pt x="196214" y="-384"/>
                    <a:pt x="193421" y="16470"/>
                  </a:cubicBezTo>
                  <a:cubicBezTo>
                    <a:pt x="190944" y="31234"/>
                    <a:pt x="202564" y="58197"/>
                    <a:pt x="196151" y="70247"/>
                  </a:cubicBezTo>
                  <a:cubicBezTo>
                    <a:pt x="190435" y="81073"/>
                    <a:pt x="166115" y="72031"/>
                    <a:pt x="163639" y="86915"/>
                  </a:cubicBezTo>
                  <a:cubicBezTo>
                    <a:pt x="161734" y="98260"/>
                    <a:pt x="171385" y="125774"/>
                    <a:pt x="161035" y="133152"/>
                  </a:cubicBezTo>
                  <a:cubicBezTo>
                    <a:pt x="150177" y="140934"/>
                    <a:pt x="132651" y="138613"/>
                    <a:pt x="127508" y="154781"/>
                  </a:cubicBezTo>
                  <a:cubicBezTo>
                    <a:pt x="124967" y="162867"/>
                    <a:pt x="127253" y="180267"/>
                    <a:pt x="121158" y="186333"/>
                  </a:cubicBezTo>
                  <a:cubicBezTo>
                    <a:pt x="110362" y="197139"/>
                    <a:pt x="92963" y="190770"/>
                    <a:pt x="85471" y="204986"/>
                  </a:cubicBezTo>
                  <a:cubicBezTo>
                    <a:pt x="80835" y="213689"/>
                    <a:pt x="74612" y="235904"/>
                    <a:pt x="78930" y="245467"/>
                  </a:cubicBezTo>
                  <a:cubicBezTo>
                    <a:pt x="80136" y="248219"/>
                    <a:pt x="83947" y="249792"/>
                    <a:pt x="84073" y="252809"/>
                  </a:cubicBezTo>
                  <a:cubicBezTo>
                    <a:pt x="84137" y="255640"/>
                    <a:pt x="60134" y="264579"/>
                    <a:pt x="56451" y="270272"/>
                  </a:cubicBezTo>
                  <a:cubicBezTo>
                    <a:pt x="45656" y="287202"/>
                    <a:pt x="70294" y="303623"/>
                    <a:pt x="57658" y="318492"/>
                  </a:cubicBezTo>
                  <a:cubicBezTo>
                    <a:pt x="45973" y="332278"/>
                    <a:pt x="21526" y="315914"/>
                    <a:pt x="7683" y="329803"/>
                  </a:cubicBezTo>
                  <a:cubicBezTo>
                    <a:pt x="-6033" y="343534"/>
                    <a:pt x="2476" y="369546"/>
                    <a:pt x="4063" y="385762"/>
                  </a:cubicBezTo>
                  <a:lnTo>
                    <a:pt x="938910" y="1032269"/>
                  </a:lnTo>
                  <a:cubicBezTo>
                    <a:pt x="940625" y="1027621"/>
                    <a:pt x="942593" y="1023068"/>
                    <a:pt x="943863" y="1018382"/>
                  </a:cubicBezTo>
                  <a:cubicBezTo>
                    <a:pt x="945514" y="1012717"/>
                    <a:pt x="943165" y="1002265"/>
                    <a:pt x="947292" y="998138"/>
                  </a:cubicBezTo>
                  <a:cubicBezTo>
                    <a:pt x="955674" y="989686"/>
                    <a:pt x="968819" y="985146"/>
                    <a:pt x="974660" y="974129"/>
                  </a:cubicBezTo>
                  <a:cubicBezTo>
                    <a:pt x="981772" y="960692"/>
                    <a:pt x="982408" y="943522"/>
                    <a:pt x="993330" y="931863"/>
                  </a:cubicBezTo>
                  <a:cubicBezTo>
                    <a:pt x="1001775" y="922827"/>
                    <a:pt x="1015682" y="914508"/>
                    <a:pt x="1017904" y="900907"/>
                  </a:cubicBezTo>
                  <a:cubicBezTo>
                    <a:pt x="1019746" y="889667"/>
                    <a:pt x="1010665" y="873773"/>
                    <a:pt x="1012126" y="864788"/>
                  </a:cubicBezTo>
                  <a:cubicBezTo>
                    <a:pt x="1012380" y="863366"/>
                    <a:pt x="1031366" y="868331"/>
                    <a:pt x="1032383" y="868166"/>
                  </a:cubicBezTo>
                  <a:cubicBezTo>
                    <a:pt x="1036256" y="867556"/>
                    <a:pt x="1031874" y="845160"/>
                    <a:pt x="1046479" y="838004"/>
                  </a:cubicBezTo>
                  <a:cubicBezTo>
                    <a:pt x="1071054" y="825951"/>
                    <a:pt x="1083754" y="846068"/>
                    <a:pt x="1101026" y="844551"/>
                  </a:cubicBezTo>
                  <a:lnTo>
                    <a:pt x="1111567" y="829469"/>
                  </a:lnTo>
                  <a:lnTo>
                    <a:pt x="1124267" y="810813"/>
                  </a:lnTo>
                  <a:lnTo>
                    <a:pt x="1139380" y="789185"/>
                  </a:lnTo>
                  <a:cubicBezTo>
                    <a:pt x="1137347" y="784251"/>
                    <a:pt x="1131633" y="780466"/>
                    <a:pt x="1130808" y="775494"/>
                  </a:cubicBezTo>
                  <a:cubicBezTo>
                    <a:pt x="1129664" y="768166"/>
                    <a:pt x="1146746" y="721367"/>
                    <a:pt x="1151445" y="713975"/>
                  </a:cubicBezTo>
                  <a:cubicBezTo>
                    <a:pt x="1160081" y="700463"/>
                    <a:pt x="1171321" y="684448"/>
                    <a:pt x="1184021" y="672700"/>
                  </a:cubicBezTo>
                  <a:lnTo>
                    <a:pt x="211073" y="0"/>
                  </a:lnTo>
                  <a:close/>
                </a:path>
              </a:pathLst>
            </a:custGeom>
            <a:solidFill>
              <a:srgbClr val="F8F1DF">
                <a:alpha val="333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4" name="Google Shape;1594;p36">
            <a:extLst>
              <a:ext uri="{FF2B5EF4-FFF2-40B4-BE49-F238E27FC236}">
                <a16:creationId xmlns:a16="http://schemas.microsoft.com/office/drawing/2014/main" id="{B8F747EA-BAF8-2BC2-82E4-A4FD3EB71935}"/>
              </a:ext>
            </a:extLst>
          </p:cNvPr>
          <p:cNvGrpSpPr/>
          <p:nvPr/>
        </p:nvGrpSpPr>
        <p:grpSpPr>
          <a:xfrm rot="-2102434" flipH="1">
            <a:off x="417145" y="40116"/>
            <a:ext cx="868253" cy="1119492"/>
            <a:chOff x="8226890" y="4688527"/>
            <a:chExt cx="1213517" cy="1564663"/>
          </a:xfrm>
        </p:grpSpPr>
        <p:sp>
          <p:nvSpPr>
            <p:cNvPr id="1595" name="Google Shape;1595;p36">
              <a:extLst>
                <a:ext uri="{FF2B5EF4-FFF2-40B4-BE49-F238E27FC236}">
                  <a16:creationId xmlns:a16="http://schemas.microsoft.com/office/drawing/2014/main" id="{57BE78A9-CF22-6E36-6F0F-40D5FFF9499C}"/>
                </a:ext>
              </a:extLst>
            </p:cNvPr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6">
              <a:extLst>
                <a:ext uri="{FF2B5EF4-FFF2-40B4-BE49-F238E27FC236}">
                  <a16:creationId xmlns:a16="http://schemas.microsoft.com/office/drawing/2014/main" id="{EE053B65-430A-2C92-6691-CAD6BA352F23}"/>
                </a:ext>
              </a:extLst>
            </p:cNvPr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6">
              <a:extLst>
                <a:ext uri="{FF2B5EF4-FFF2-40B4-BE49-F238E27FC236}">
                  <a16:creationId xmlns:a16="http://schemas.microsoft.com/office/drawing/2014/main" id="{191BE64B-3EC9-6B36-B9BD-E12050E4065B}"/>
                </a:ext>
              </a:extLst>
            </p:cNvPr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6">
              <a:extLst>
                <a:ext uri="{FF2B5EF4-FFF2-40B4-BE49-F238E27FC236}">
                  <a16:creationId xmlns:a16="http://schemas.microsoft.com/office/drawing/2014/main" id="{099760AB-808F-B334-2613-D0C01D53E472}"/>
                </a:ext>
              </a:extLst>
            </p:cNvPr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6">
              <a:extLst>
                <a:ext uri="{FF2B5EF4-FFF2-40B4-BE49-F238E27FC236}">
                  <a16:creationId xmlns:a16="http://schemas.microsoft.com/office/drawing/2014/main" id="{0E239EDA-3054-B8A5-2219-D6D824B0F56C}"/>
                </a:ext>
              </a:extLst>
            </p:cNvPr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916FAE-5E4F-6816-5E25-0BC336C073A5}"/>
              </a:ext>
            </a:extLst>
          </p:cNvPr>
          <p:cNvSpPr txBox="1"/>
          <p:nvPr/>
        </p:nvSpPr>
        <p:spPr>
          <a:xfrm>
            <a:off x="1262401" y="1840722"/>
            <a:ext cx="50091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Гигроскопичность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</a:t>
            </a:r>
            <a:b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и </a:t>
            </a: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воздухопроницаемость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– комфорт в течение дня.</a:t>
            </a:r>
          </a:p>
          <a:p>
            <a:pPr lvl="0">
              <a:spcBef>
                <a:spcPts val="1200"/>
              </a:spcBef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Износостойкость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– особенно важно для младших классов.</a:t>
            </a:r>
          </a:p>
          <a:p>
            <a:pPr lvl="0">
              <a:spcBef>
                <a:spcPts val="1200"/>
              </a:spcBef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Безопасная фурнитура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– без острых краёв и тяжёлых металлических элементов.</a:t>
            </a:r>
          </a:p>
          <a:p>
            <a:pPr lvl="0">
              <a:spcBef>
                <a:spcPts val="1200"/>
              </a:spcBef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Рекомендуемые ткани: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хлопок, шерсть, трикотаж (допускается небольшой % синтетики).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FC2E0-9484-ABFE-CC30-6F2E1DD6E967}"/>
              </a:ext>
            </a:extLst>
          </p:cNvPr>
          <p:cNvSpPr txBox="1"/>
          <p:nvPr/>
        </p:nvSpPr>
        <p:spPr>
          <a:xfrm>
            <a:off x="6281211" y="1870494"/>
            <a:ext cx="52164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Ткань: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натуральные материалы + гипоаллергенность.</a:t>
            </a:r>
          </a:p>
          <a:p>
            <a:pPr lvl="0">
              <a:spcBef>
                <a:spcPts val="1200"/>
              </a:spcBef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Размер: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удобство в сидячем положении и при движении.</a:t>
            </a:r>
          </a:p>
          <a:p>
            <a:pPr lvl="0">
              <a:spcBef>
                <a:spcPts val="1200"/>
              </a:spcBef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Цвет: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нейтральные оттенки </a:t>
            </a:r>
            <a:b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(серый, синий, бордовый, чёрный).</a:t>
            </a:r>
          </a:p>
          <a:p>
            <a:pPr lvl="0">
              <a:spcBef>
                <a:spcPts val="1200"/>
              </a:spcBef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Для младших классов: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практичные, немаркие ткани.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chemeClr val="dk1"/>
                </a:solidFill>
                <a:latin typeface="Montserrat" panose="00000500000000000000" pitchFamily="2" charset="-52"/>
              </a:rPr>
              <a:t>Для старшеклассников:</a:t>
            </a:r>
            <a:r>
              <a:rPr lang="ru-RU" sz="2000" dirty="0">
                <a:solidFill>
                  <a:schemeClr val="dk1"/>
                </a:solidFill>
                <a:latin typeface="Montserrat" panose="00000500000000000000" pitchFamily="2" charset="-52"/>
              </a:rPr>
              <a:t> возможность вариаций (юбка/брюки, кардиган/пиджак).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5" name="Google Shape;1536;p36">
            <a:extLst>
              <a:ext uri="{FF2B5EF4-FFF2-40B4-BE49-F238E27FC236}">
                <a16:creationId xmlns:a16="http://schemas.microsoft.com/office/drawing/2014/main" id="{39BCF25A-389C-96D6-206A-B70D45776EB0}"/>
              </a:ext>
            </a:extLst>
          </p:cNvPr>
          <p:cNvSpPr txBox="1">
            <a:spLocks/>
          </p:cNvSpPr>
          <p:nvPr/>
        </p:nvSpPr>
        <p:spPr>
          <a:xfrm>
            <a:off x="6273208" y="813189"/>
            <a:ext cx="505118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urgette"/>
              <a:buNone/>
              <a:defRPr sz="4500" b="1" i="0" u="none" strike="noStrike" cap="non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 b="0" i="0" u="none" strike="noStrike" cap="none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 b="0" i="0" u="none" strike="noStrike" cap="none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 b="0" i="0" u="none" strike="noStrike" cap="none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 b="0" i="0" u="none" strike="noStrike" cap="none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 b="0" i="0" u="none" strike="noStrike" cap="none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 b="0" i="0" u="none" strike="noStrike" cap="none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 b="0" i="0" u="none" strike="noStrike" cap="none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ans Black"/>
              <a:buNone/>
              <a:defRPr sz="4500" b="0" i="0" u="none" strike="noStrike" cap="none">
                <a:solidFill>
                  <a:schemeClr val="dk1"/>
                </a:solidFill>
                <a:latin typeface="DM Sans Black"/>
                <a:ea typeface="DM Sans Black"/>
                <a:cs typeface="DM Sans Black"/>
                <a:sym typeface="DM Sans Black"/>
              </a:defRPr>
            </a:lvl9pPr>
          </a:lstStyle>
          <a:p>
            <a:pPr lvl="0">
              <a:lnSpc>
                <a:spcPct val="115000"/>
              </a:lnSpc>
              <a:spcBef>
                <a:spcPts val="1200"/>
              </a:spcBef>
              <a:buSzPct val="55000"/>
            </a:pPr>
            <a:r>
              <a:rPr lang="ru-RU" sz="2800" dirty="0">
                <a:latin typeface="Montserrat" panose="00000500000000000000" pitchFamily="2" charset="-52"/>
              </a:rPr>
              <a:t>Как выбрать форму?</a:t>
            </a:r>
          </a:p>
        </p:txBody>
      </p:sp>
    </p:spTree>
    <p:extLst>
      <p:ext uri="{BB962C8B-B14F-4D97-AF65-F5344CB8AC3E}">
        <p14:creationId xmlns:p14="http://schemas.microsoft.com/office/powerpoint/2010/main" val="286524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>
          <a:extLst>
            <a:ext uri="{FF2B5EF4-FFF2-40B4-BE49-F238E27FC236}">
              <a16:creationId xmlns:a16="http://schemas.microsoft.com/office/drawing/2014/main" id="{B3B41A5C-1A87-E042-2501-D8B0DEF2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33">
            <a:extLst>
              <a:ext uri="{FF2B5EF4-FFF2-40B4-BE49-F238E27FC236}">
                <a16:creationId xmlns:a16="http://schemas.microsoft.com/office/drawing/2014/main" id="{76F857B7-7298-F4FE-5D24-B6B88C07F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0149" y="1112375"/>
            <a:ext cx="9727785" cy="91307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" sz="3200" dirty="0">
                <a:latin typeface="Montserrat" panose="00000500000000000000" pitchFamily="2" charset="-52"/>
              </a:rPr>
              <a:t>Символика и аксессуары</a:t>
            </a:r>
            <a:endParaRPr sz="3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496" name="Google Shape;1496;p33">
            <a:extLst>
              <a:ext uri="{FF2B5EF4-FFF2-40B4-BE49-F238E27FC236}">
                <a16:creationId xmlns:a16="http://schemas.microsoft.com/office/drawing/2014/main" id="{B1F74635-FEC6-DAD4-4168-9281F8C597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61850" y="2025445"/>
            <a:ext cx="8429928" cy="42914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lvl="0" indent="0"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dk1"/>
                </a:solidFill>
                <a:latin typeface="Montserrat" panose="00000500000000000000" pitchFamily="2" charset="-52"/>
              </a:rPr>
              <a:t>Разрешено:</a:t>
            </a:r>
          </a:p>
          <a:p>
            <a:pPr marL="914400" lv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</a:rPr>
              <a:t>Школьная символика (эмблемы, нашивки).</a:t>
            </a:r>
          </a:p>
          <a:p>
            <a:pPr marL="914400" lv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</a:rPr>
              <a:t>Государственная и патриотическая геральдика.</a:t>
            </a:r>
          </a:p>
          <a:p>
            <a:pPr lvl="0" indent="0"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dk1"/>
                </a:solidFill>
                <a:latin typeface="Montserrat" panose="00000500000000000000" pitchFamily="2" charset="-52"/>
              </a:rPr>
              <a:t>Запрещено:</a:t>
            </a:r>
          </a:p>
          <a:p>
            <a:pPr marL="914400" lv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</a:rPr>
              <a:t>Символика неформальных объединений.</a:t>
            </a:r>
          </a:p>
          <a:p>
            <a:pPr marL="914400" lv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</a:rPr>
              <a:t>Элементы, пропагандирующие противоправное поведение.</a:t>
            </a:r>
          </a:p>
        </p:txBody>
      </p:sp>
      <p:sp>
        <p:nvSpPr>
          <p:cNvPr id="1497" name="Google Shape;1497;p33">
            <a:extLst>
              <a:ext uri="{FF2B5EF4-FFF2-40B4-BE49-F238E27FC236}">
                <a16:creationId xmlns:a16="http://schemas.microsoft.com/office/drawing/2014/main" id="{76E08775-B0E1-000D-BAA1-4155D65AE4C7}"/>
              </a:ext>
            </a:extLst>
          </p:cNvPr>
          <p:cNvSpPr/>
          <p:nvPr/>
        </p:nvSpPr>
        <p:spPr>
          <a:xfrm rot="-2700000">
            <a:off x="6248988" y="318660"/>
            <a:ext cx="1410730" cy="1229923"/>
          </a:xfrm>
          <a:custGeom>
            <a:avLst/>
            <a:gdLst/>
            <a:ahLst/>
            <a:cxnLst/>
            <a:rect l="l" t="t" r="r" b="b"/>
            <a:pathLst>
              <a:path w="1184020" h="1032269" extrusionOk="0">
                <a:moveTo>
                  <a:pt x="211073" y="0"/>
                </a:moveTo>
                <a:cubicBezTo>
                  <a:pt x="203073" y="4194"/>
                  <a:pt x="195579" y="6081"/>
                  <a:pt x="203708" y="1389"/>
                </a:cubicBezTo>
                <a:cubicBezTo>
                  <a:pt x="208914" y="-1609"/>
                  <a:pt x="196214" y="-384"/>
                  <a:pt x="193421" y="16470"/>
                </a:cubicBezTo>
                <a:cubicBezTo>
                  <a:pt x="190944" y="31234"/>
                  <a:pt x="202564" y="58197"/>
                  <a:pt x="196151" y="70247"/>
                </a:cubicBezTo>
                <a:cubicBezTo>
                  <a:pt x="190435" y="81073"/>
                  <a:pt x="166115" y="72031"/>
                  <a:pt x="163639" y="86915"/>
                </a:cubicBezTo>
                <a:cubicBezTo>
                  <a:pt x="161734" y="98260"/>
                  <a:pt x="171385" y="125774"/>
                  <a:pt x="161035" y="133152"/>
                </a:cubicBezTo>
                <a:cubicBezTo>
                  <a:pt x="150177" y="140934"/>
                  <a:pt x="132651" y="138613"/>
                  <a:pt x="127508" y="154781"/>
                </a:cubicBezTo>
                <a:cubicBezTo>
                  <a:pt x="124967" y="162867"/>
                  <a:pt x="127253" y="180267"/>
                  <a:pt x="121158" y="186333"/>
                </a:cubicBezTo>
                <a:cubicBezTo>
                  <a:pt x="110362" y="197139"/>
                  <a:pt x="92963" y="190770"/>
                  <a:pt x="85471" y="204986"/>
                </a:cubicBezTo>
                <a:cubicBezTo>
                  <a:pt x="80835" y="213689"/>
                  <a:pt x="74612" y="235904"/>
                  <a:pt x="78930" y="245467"/>
                </a:cubicBezTo>
                <a:cubicBezTo>
                  <a:pt x="80136" y="248219"/>
                  <a:pt x="83947" y="249792"/>
                  <a:pt x="84073" y="252809"/>
                </a:cubicBezTo>
                <a:cubicBezTo>
                  <a:pt x="84137" y="255640"/>
                  <a:pt x="60134" y="264579"/>
                  <a:pt x="56451" y="270272"/>
                </a:cubicBezTo>
                <a:cubicBezTo>
                  <a:pt x="45656" y="287202"/>
                  <a:pt x="70294" y="303623"/>
                  <a:pt x="57658" y="318492"/>
                </a:cubicBezTo>
                <a:cubicBezTo>
                  <a:pt x="45973" y="332278"/>
                  <a:pt x="21526" y="315914"/>
                  <a:pt x="7683" y="329803"/>
                </a:cubicBezTo>
                <a:cubicBezTo>
                  <a:pt x="-6033" y="343534"/>
                  <a:pt x="2476" y="369546"/>
                  <a:pt x="4063" y="385762"/>
                </a:cubicBezTo>
                <a:lnTo>
                  <a:pt x="938910" y="1032269"/>
                </a:lnTo>
                <a:cubicBezTo>
                  <a:pt x="940625" y="1027621"/>
                  <a:pt x="942593" y="1023068"/>
                  <a:pt x="943863" y="1018382"/>
                </a:cubicBezTo>
                <a:cubicBezTo>
                  <a:pt x="945514" y="1012717"/>
                  <a:pt x="943165" y="1002265"/>
                  <a:pt x="947292" y="998138"/>
                </a:cubicBezTo>
                <a:cubicBezTo>
                  <a:pt x="955674" y="989686"/>
                  <a:pt x="968819" y="985146"/>
                  <a:pt x="974660" y="974129"/>
                </a:cubicBezTo>
                <a:cubicBezTo>
                  <a:pt x="981772" y="960692"/>
                  <a:pt x="982408" y="943522"/>
                  <a:pt x="993330" y="931863"/>
                </a:cubicBezTo>
                <a:cubicBezTo>
                  <a:pt x="1001775" y="922827"/>
                  <a:pt x="1015682" y="914508"/>
                  <a:pt x="1017904" y="900907"/>
                </a:cubicBezTo>
                <a:cubicBezTo>
                  <a:pt x="1019746" y="889667"/>
                  <a:pt x="1010665" y="873773"/>
                  <a:pt x="1012126" y="864788"/>
                </a:cubicBezTo>
                <a:cubicBezTo>
                  <a:pt x="1012380" y="863366"/>
                  <a:pt x="1031366" y="868331"/>
                  <a:pt x="1032383" y="868166"/>
                </a:cubicBezTo>
                <a:cubicBezTo>
                  <a:pt x="1036256" y="867556"/>
                  <a:pt x="1031874" y="845160"/>
                  <a:pt x="1046479" y="838004"/>
                </a:cubicBezTo>
                <a:cubicBezTo>
                  <a:pt x="1071054" y="825951"/>
                  <a:pt x="1083754" y="846068"/>
                  <a:pt x="1101026" y="844551"/>
                </a:cubicBezTo>
                <a:lnTo>
                  <a:pt x="1111567" y="829469"/>
                </a:lnTo>
                <a:lnTo>
                  <a:pt x="1124267" y="810813"/>
                </a:lnTo>
                <a:lnTo>
                  <a:pt x="1139380" y="789185"/>
                </a:lnTo>
                <a:cubicBezTo>
                  <a:pt x="1137347" y="784251"/>
                  <a:pt x="1131633" y="780466"/>
                  <a:pt x="1130808" y="775494"/>
                </a:cubicBezTo>
                <a:cubicBezTo>
                  <a:pt x="1129664" y="768166"/>
                  <a:pt x="1146746" y="721367"/>
                  <a:pt x="1151445" y="713975"/>
                </a:cubicBezTo>
                <a:cubicBezTo>
                  <a:pt x="1160081" y="700463"/>
                  <a:pt x="1171321" y="684448"/>
                  <a:pt x="1184021" y="672700"/>
                </a:cubicBezTo>
                <a:lnTo>
                  <a:pt x="211073" y="0"/>
                </a:lnTo>
                <a:close/>
              </a:path>
            </a:pathLst>
          </a:custGeom>
          <a:solidFill>
            <a:srgbClr val="F8F1DF">
              <a:alpha val="3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F9411D-D7EB-CCB7-7202-2702578383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28684" y="541090"/>
            <a:ext cx="285102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9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29"/>
          <p:cNvSpPr txBox="1">
            <a:spLocks noGrp="1"/>
          </p:cNvSpPr>
          <p:nvPr>
            <p:ph type="title"/>
          </p:nvPr>
        </p:nvSpPr>
        <p:spPr>
          <a:xfrm>
            <a:off x="525020" y="324043"/>
            <a:ext cx="10095687" cy="10956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" sz="3200" dirty="0">
                <a:solidFill>
                  <a:schemeClr val="tx1"/>
                </a:solidFill>
                <a:latin typeface="Montserrat" panose="00000500000000000000" pitchFamily="2" charset="-52"/>
              </a:rPr>
              <a:t>1 </a:t>
            </a:r>
            <a:r>
              <a:rPr lang="ru-RU" sz="3200" dirty="0">
                <a:solidFill>
                  <a:schemeClr val="tx1"/>
                </a:solidFill>
                <a:latin typeface="Montserrat" panose="00000500000000000000" pitchFamily="2" charset="-52"/>
              </a:rPr>
              <a:t>часть </a:t>
            </a:r>
            <a:br>
              <a:rPr lang="ru-RU" sz="320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" sz="3200" dirty="0">
                <a:solidFill>
                  <a:schemeClr val="tx1"/>
                </a:solidFill>
                <a:latin typeface="Montserrat" panose="00000500000000000000" pitchFamily="2" charset="-52"/>
              </a:rPr>
              <a:t>Новшества и изменения в системе российского образования:</a:t>
            </a:r>
            <a:endParaRPr sz="3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443" name="Google Shape;1443;p29"/>
          <p:cNvSpPr txBox="1">
            <a:spLocks noGrp="1"/>
          </p:cNvSpPr>
          <p:nvPr>
            <p:ph type="body" idx="1"/>
          </p:nvPr>
        </p:nvSpPr>
        <p:spPr>
          <a:xfrm>
            <a:off x="720557" y="1562653"/>
            <a:ext cx="4220855" cy="37326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62500" lnSpcReduction="20000"/>
          </a:bodyPr>
          <a:lstStyle/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24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1. </a:t>
            </a: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Единое расписание уроков.</a:t>
            </a:r>
          </a:p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24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2. </a:t>
            </a: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Единое поурочное планирование. Снижение учебной нагрузки </a:t>
            </a:r>
            <a:b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и количества проверочных работ.</a:t>
            </a:r>
          </a:p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24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3. </a:t>
            </a: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Изменения в федеральных рабочих программах.</a:t>
            </a:r>
          </a:p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24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4. </a:t>
            </a: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Изменения в преподавании истории и обществознания.</a:t>
            </a:r>
          </a:p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24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5. </a:t>
            </a:r>
            <a:r>
              <a:rPr lang="ru-RU" sz="24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Синхронизация школьных программ с заданиями ЕГЭ и ОГЭ.</a:t>
            </a:r>
          </a:p>
        </p:txBody>
      </p:sp>
      <p:grpSp>
        <p:nvGrpSpPr>
          <p:cNvPr id="1444" name="Google Shape;1444;p29"/>
          <p:cNvGrpSpPr/>
          <p:nvPr/>
        </p:nvGrpSpPr>
        <p:grpSpPr>
          <a:xfrm rot="4236770">
            <a:off x="10726078" y="5383768"/>
            <a:ext cx="868234" cy="1119468"/>
            <a:chOff x="8226890" y="4688527"/>
            <a:chExt cx="1213517" cy="1564663"/>
          </a:xfrm>
        </p:grpSpPr>
        <p:sp>
          <p:nvSpPr>
            <p:cNvPr id="1445" name="Google Shape;1445;p29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13EBE3F-68B8-0E8A-CC5B-9BABCA6C3955}"/>
              </a:ext>
            </a:extLst>
          </p:cNvPr>
          <p:cNvSpPr txBox="1"/>
          <p:nvPr/>
        </p:nvSpPr>
        <p:spPr>
          <a:xfrm>
            <a:off x="6199708" y="1725286"/>
            <a:ext cx="4508811" cy="355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15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6. </a:t>
            </a:r>
            <a:r>
              <a:rPr lang="ru-RU" sz="15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Нормирование домашних заданий.</a:t>
            </a:r>
          </a:p>
          <a:p>
            <a:pPr marL="22860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</a:pPr>
            <a:r>
              <a:rPr lang="ru-RU" sz="15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7. </a:t>
            </a:r>
            <a:r>
              <a:rPr lang="ru-RU" sz="1600" dirty="0"/>
              <a:t>"Духовно-нравственная культура России" с 2026/27 учебного года.</a:t>
            </a:r>
          </a:p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15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8 </a:t>
            </a:r>
            <a:r>
              <a:rPr lang="ru-RU" sz="15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Изменение терминологии: отказ от термина «умственная отсталость»</a:t>
            </a:r>
          </a:p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15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9Оценки за поведение.</a:t>
            </a:r>
          </a:p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1500" b="1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10</a:t>
            </a:r>
            <a:r>
              <a:rPr lang="ru-RU" sz="15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Изменения при поступлении в СПО.</a:t>
            </a:r>
          </a:p>
          <a:p>
            <a:pPr marL="228600" lvl="0" indent="-228600">
              <a:lnSpc>
                <a:spcPct val="115909"/>
              </a:lnSpc>
              <a:spcBef>
                <a:spcPts val="1200"/>
              </a:spcBef>
              <a:buClr>
                <a:schemeClr val="dk1"/>
              </a:buClr>
              <a:buSzPts val="275"/>
              <a:buNone/>
            </a:pPr>
            <a:r>
              <a:rPr lang="ru-RU" sz="15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  <a:t>10 Изменения в порядке прохождения курсовой переподготовки.</a:t>
            </a:r>
            <a:br>
              <a:rPr lang="ru-RU" sz="1500" dirty="0">
                <a:solidFill>
                  <a:schemeClr val="dk1"/>
                </a:solidFill>
                <a:latin typeface="Montserrat" panose="00000500000000000000" pitchFamily="2" charset="-52"/>
                <a:ea typeface="Times New Roman"/>
                <a:cs typeface="Times New Roman"/>
                <a:sym typeface="Times New Roman"/>
              </a:rPr>
            </a:br>
            <a:endParaRPr lang="ru-RU" sz="1500" dirty="0">
              <a:solidFill>
                <a:schemeClr val="dk1"/>
              </a:solidFill>
              <a:latin typeface="Montserrat" panose="00000500000000000000" pitchFamily="2" charset="-52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" name="Google Shape;1525;p36">
            <a:extLst>
              <a:ext uri="{FF2B5EF4-FFF2-40B4-BE49-F238E27FC236}">
                <a16:creationId xmlns:a16="http://schemas.microsoft.com/office/drawing/2014/main" id="{C1F22845-D22F-40C1-9ED8-FAE06F3F1E78}"/>
              </a:ext>
            </a:extLst>
          </p:cNvPr>
          <p:cNvGrpSpPr/>
          <p:nvPr/>
        </p:nvGrpSpPr>
        <p:grpSpPr>
          <a:xfrm>
            <a:off x="753017" y="4938394"/>
            <a:ext cx="10136860" cy="1662703"/>
            <a:chOff x="8427652" y="3347032"/>
            <a:chExt cx="1449087" cy="1552017"/>
          </a:xfrm>
        </p:grpSpPr>
        <p:sp>
          <p:nvSpPr>
            <p:cNvPr id="12" name="Google Shape;1526;p36">
              <a:extLst>
                <a:ext uri="{FF2B5EF4-FFF2-40B4-BE49-F238E27FC236}">
                  <a16:creationId xmlns:a16="http://schemas.microsoft.com/office/drawing/2014/main" id="{B1B16481-822D-484B-998A-A10D7F624807}"/>
                </a:ext>
              </a:extLst>
            </p:cNvPr>
            <p:cNvSpPr/>
            <p:nvPr/>
          </p:nvSpPr>
          <p:spPr>
            <a:xfrm>
              <a:off x="8427652" y="3472492"/>
              <a:ext cx="1449087" cy="1426557"/>
            </a:xfrm>
            <a:custGeom>
              <a:avLst/>
              <a:gdLst/>
              <a:ahLst/>
              <a:cxnLst/>
              <a:rect l="l" t="t" r="r" b="b"/>
              <a:pathLst>
                <a:path w="1449087" h="1426557" extrusionOk="0">
                  <a:moveTo>
                    <a:pt x="0" y="0"/>
                  </a:moveTo>
                  <a:lnTo>
                    <a:pt x="1449087" y="0"/>
                  </a:lnTo>
                  <a:lnTo>
                    <a:pt x="1449087" y="1426558"/>
                  </a:lnTo>
                  <a:lnTo>
                    <a:pt x="0" y="142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oogle Shape;1527;p36">
              <a:extLst>
                <a:ext uri="{FF2B5EF4-FFF2-40B4-BE49-F238E27FC236}">
                  <a16:creationId xmlns:a16="http://schemas.microsoft.com/office/drawing/2014/main" id="{3995E79A-F08A-4DAC-92F9-5CC756B40F7D}"/>
                </a:ext>
              </a:extLst>
            </p:cNvPr>
            <p:cNvGrpSpPr/>
            <p:nvPr/>
          </p:nvGrpSpPr>
          <p:grpSpPr>
            <a:xfrm>
              <a:off x="8671165" y="3767466"/>
              <a:ext cx="986440" cy="887655"/>
              <a:chOff x="8671165" y="3767466"/>
              <a:chExt cx="986440" cy="887655"/>
            </a:xfrm>
          </p:grpSpPr>
          <p:sp>
            <p:nvSpPr>
              <p:cNvPr id="15" name="Google Shape;1528;p36">
                <a:extLst>
                  <a:ext uri="{FF2B5EF4-FFF2-40B4-BE49-F238E27FC236}">
                    <a16:creationId xmlns:a16="http://schemas.microsoft.com/office/drawing/2014/main" id="{5DC1317E-1969-41ED-BBBF-B347651DE73F}"/>
                  </a:ext>
                </a:extLst>
              </p:cNvPr>
              <p:cNvSpPr/>
              <p:nvPr/>
            </p:nvSpPr>
            <p:spPr>
              <a:xfrm>
                <a:off x="8671165" y="3912736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14"/>
                    </a:lnTo>
                    <a:cubicBezTo>
                      <a:pt x="4688" y="214"/>
                      <a:pt x="0" y="3858"/>
                      <a:pt x="0" y="8244"/>
                    </a:cubicBezTo>
                    <a:cubicBezTo>
                      <a:pt x="0" y="12631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529;p36">
                <a:extLst>
                  <a:ext uri="{FF2B5EF4-FFF2-40B4-BE49-F238E27FC236}">
                    <a16:creationId xmlns:a16="http://schemas.microsoft.com/office/drawing/2014/main" id="{073E9CD6-FA2F-43E9-8274-AA811E4C5A1E}"/>
                  </a:ext>
                </a:extLst>
              </p:cNvPr>
              <p:cNvSpPr/>
              <p:nvPr/>
            </p:nvSpPr>
            <p:spPr>
              <a:xfrm>
                <a:off x="8671165" y="3767466"/>
                <a:ext cx="669726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669726" h="16066" extrusionOk="0">
                    <a:moveTo>
                      <a:pt x="662293" y="0"/>
                    </a:moveTo>
                    <a:lnTo>
                      <a:pt x="7300" y="221"/>
                    </a:lnTo>
                    <a:cubicBezTo>
                      <a:pt x="3215" y="221"/>
                      <a:pt x="0" y="3864"/>
                      <a:pt x="0" y="8251"/>
                    </a:cubicBezTo>
                    <a:cubicBezTo>
                      <a:pt x="0" y="12637"/>
                      <a:pt x="3215" y="16067"/>
                      <a:pt x="7300" y="16067"/>
                    </a:cubicBezTo>
                    <a:lnTo>
                      <a:pt x="662293" y="16067"/>
                    </a:lnTo>
                    <a:cubicBezTo>
                      <a:pt x="666378" y="16067"/>
                      <a:pt x="669727" y="12423"/>
                      <a:pt x="669727" y="8036"/>
                    </a:cubicBezTo>
                    <a:cubicBezTo>
                      <a:pt x="669727" y="3643"/>
                      <a:pt x="666378" y="0"/>
                      <a:pt x="662293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530;p36">
                <a:extLst>
                  <a:ext uri="{FF2B5EF4-FFF2-40B4-BE49-F238E27FC236}">
                    <a16:creationId xmlns:a16="http://schemas.microsoft.com/office/drawing/2014/main" id="{3DCE5406-42E2-4C45-BE02-F23D2CB80BE2}"/>
                  </a:ext>
                </a:extLst>
              </p:cNvPr>
              <p:cNvSpPr/>
              <p:nvPr/>
            </p:nvSpPr>
            <p:spPr>
              <a:xfrm>
                <a:off x="8671165" y="4058107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23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16"/>
                    </a:cubicBezTo>
                    <a:cubicBezTo>
                      <a:pt x="986441" y="3429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531;p36">
                <a:extLst>
                  <a:ext uri="{FF2B5EF4-FFF2-40B4-BE49-F238E27FC236}">
                    <a16:creationId xmlns:a16="http://schemas.microsoft.com/office/drawing/2014/main" id="{1BF6FDA9-F683-40F7-B907-46D8C5304FAD}"/>
                  </a:ext>
                </a:extLst>
              </p:cNvPr>
              <p:cNvSpPr/>
              <p:nvPr/>
            </p:nvSpPr>
            <p:spPr>
              <a:xfrm>
                <a:off x="8671165" y="4203264"/>
                <a:ext cx="986440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6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7"/>
                      <a:pt x="10715" y="16067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23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532;p36">
                <a:extLst>
                  <a:ext uri="{FF2B5EF4-FFF2-40B4-BE49-F238E27FC236}">
                    <a16:creationId xmlns:a16="http://schemas.microsoft.com/office/drawing/2014/main" id="{167429EE-A6C2-4A64-9BD0-ABE81A3405AD}"/>
                  </a:ext>
                </a:extLst>
              </p:cNvPr>
              <p:cNvSpPr/>
              <p:nvPr/>
            </p:nvSpPr>
            <p:spPr>
              <a:xfrm>
                <a:off x="8671165" y="4348641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09"/>
                    </a:cubicBezTo>
                    <a:cubicBezTo>
                      <a:pt x="986441" y="342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533;p36">
                <a:extLst>
                  <a:ext uri="{FF2B5EF4-FFF2-40B4-BE49-F238E27FC236}">
                    <a16:creationId xmlns:a16="http://schemas.microsoft.com/office/drawing/2014/main" id="{337AF65F-49EE-45F3-B76A-D796C4424788}"/>
                  </a:ext>
                </a:extLst>
              </p:cNvPr>
              <p:cNvSpPr/>
              <p:nvPr/>
            </p:nvSpPr>
            <p:spPr>
              <a:xfrm>
                <a:off x="8671165" y="4493798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6060"/>
                      <a:pt x="10715" y="16060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534;p36">
                <a:extLst>
                  <a:ext uri="{FF2B5EF4-FFF2-40B4-BE49-F238E27FC236}">
                    <a16:creationId xmlns:a16="http://schemas.microsoft.com/office/drawing/2014/main" id="{FFBBFFD0-C88F-46E4-9BDD-BB8054E1F10B}"/>
                  </a:ext>
                </a:extLst>
              </p:cNvPr>
              <p:cNvSpPr/>
              <p:nvPr/>
            </p:nvSpPr>
            <p:spPr>
              <a:xfrm>
                <a:off x="8671165" y="4639061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1535;p36">
              <a:extLst>
                <a:ext uri="{FF2B5EF4-FFF2-40B4-BE49-F238E27FC236}">
                  <a16:creationId xmlns:a16="http://schemas.microsoft.com/office/drawing/2014/main" id="{091B1753-4E3B-4223-A250-21335A024C7F}"/>
                </a:ext>
              </a:extLst>
            </p:cNvPr>
            <p:cNvSpPr/>
            <p:nvPr/>
          </p:nvSpPr>
          <p:spPr>
            <a:xfrm>
              <a:off x="9407663" y="3347032"/>
              <a:ext cx="185849" cy="440760"/>
            </a:xfrm>
            <a:custGeom>
              <a:avLst/>
              <a:gdLst/>
              <a:ahLst/>
              <a:cxnLst/>
              <a:rect l="l" t="t" r="r" b="b"/>
              <a:pathLst>
                <a:path w="185849" h="440760" extrusionOk="0">
                  <a:moveTo>
                    <a:pt x="92958" y="0"/>
                  </a:moveTo>
                  <a:cubicBezTo>
                    <a:pt x="41322" y="0"/>
                    <a:pt x="0" y="43760"/>
                    <a:pt x="0" y="97110"/>
                  </a:cubicBezTo>
                  <a:cubicBezTo>
                    <a:pt x="0" y="106547"/>
                    <a:pt x="2277" y="115481"/>
                    <a:pt x="4822" y="124315"/>
                  </a:cubicBezTo>
                  <a:lnTo>
                    <a:pt x="31411" y="124315"/>
                  </a:lnTo>
                  <a:cubicBezTo>
                    <a:pt x="31344" y="123893"/>
                    <a:pt x="31544" y="123491"/>
                    <a:pt x="31411" y="123062"/>
                  </a:cubicBezTo>
                  <a:cubicBezTo>
                    <a:pt x="28463" y="114898"/>
                    <a:pt x="26789" y="106105"/>
                    <a:pt x="26789" y="97110"/>
                  </a:cubicBezTo>
                  <a:cubicBezTo>
                    <a:pt x="26789" y="57443"/>
                    <a:pt x="56726" y="25738"/>
                    <a:pt x="92958" y="25744"/>
                  </a:cubicBezTo>
                  <a:cubicBezTo>
                    <a:pt x="129123" y="25744"/>
                    <a:pt x="159060" y="57443"/>
                    <a:pt x="159060" y="97110"/>
                  </a:cubicBezTo>
                  <a:cubicBezTo>
                    <a:pt x="159060" y="97439"/>
                    <a:pt x="158926" y="112809"/>
                    <a:pt x="158859" y="124315"/>
                  </a:cubicBezTo>
                  <a:cubicBezTo>
                    <a:pt x="158859" y="128568"/>
                    <a:pt x="158859" y="131990"/>
                    <a:pt x="158859" y="134361"/>
                  </a:cubicBezTo>
                  <a:cubicBezTo>
                    <a:pt x="158592" y="192078"/>
                    <a:pt x="157587" y="379092"/>
                    <a:pt x="157587" y="378811"/>
                  </a:cubicBezTo>
                  <a:cubicBezTo>
                    <a:pt x="154506" y="399700"/>
                    <a:pt x="136893" y="415023"/>
                    <a:pt x="115528" y="415023"/>
                  </a:cubicBezTo>
                  <a:cubicBezTo>
                    <a:pt x="91485" y="415023"/>
                    <a:pt x="71996" y="396298"/>
                    <a:pt x="71996" y="373165"/>
                  </a:cubicBezTo>
                  <a:lnTo>
                    <a:pt x="74339" y="134361"/>
                  </a:lnTo>
                  <a:lnTo>
                    <a:pt x="74541" y="124315"/>
                  </a:lnTo>
                  <a:lnTo>
                    <a:pt x="74742" y="100459"/>
                  </a:lnTo>
                  <a:cubicBezTo>
                    <a:pt x="74809" y="93353"/>
                    <a:pt x="68915" y="87761"/>
                    <a:pt x="61548" y="87694"/>
                  </a:cubicBezTo>
                  <a:cubicBezTo>
                    <a:pt x="54181" y="87620"/>
                    <a:pt x="48020" y="93146"/>
                    <a:pt x="47953" y="100251"/>
                  </a:cubicBezTo>
                  <a:lnTo>
                    <a:pt x="47752" y="124315"/>
                  </a:lnTo>
                  <a:lnTo>
                    <a:pt x="47550" y="134361"/>
                  </a:lnTo>
                  <a:lnTo>
                    <a:pt x="45207" y="372951"/>
                  </a:lnTo>
                  <a:cubicBezTo>
                    <a:pt x="45207" y="410422"/>
                    <a:pt x="76684" y="440767"/>
                    <a:pt x="115528" y="440761"/>
                  </a:cubicBezTo>
                  <a:cubicBezTo>
                    <a:pt x="150487" y="440761"/>
                    <a:pt x="179286" y="415914"/>
                    <a:pt x="184175" y="382581"/>
                  </a:cubicBezTo>
                  <a:cubicBezTo>
                    <a:pt x="184443" y="381101"/>
                    <a:pt x="185381" y="195232"/>
                    <a:pt x="185648" y="134361"/>
                  </a:cubicBezTo>
                  <a:cubicBezTo>
                    <a:pt x="185648" y="131896"/>
                    <a:pt x="185648" y="128501"/>
                    <a:pt x="185648" y="124315"/>
                  </a:cubicBezTo>
                  <a:cubicBezTo>
                    <a:pt x="185715" y="112996"/>
                    <a:pt x="185849" y="98115"/>
                    <a:pt x="185849" y="97110"/>
                  </a:cubicBezTo>
                  <a:cubicBezTo>
                    <a:pt x="185849" y="43760"/>
                    <a:pt x="144528" y="0"/>
                    <a:pt x="9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403673-6275-4638-B07B-76F09882F84A}"/>
              </a:ext>
            </a:extLst>
          </p:cNvPr>
          <p:cNvSpPr/>
          <p:nvPr/>
        </p:nvSpPr>
        <p:spPr>
          <a:xfrm>
            <a:off x="1144737" y="5151281"/>
            <a:ext cx="8968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 приказ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 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от 09.10.2024 № 704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внесении изменений в ФОП НОО, ФОП ООО и ФОП  СОО  и введении стандартизированных требований изучения учебных дисциплин;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-Приказ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467 от 18 июня 2025 г об изменениях  ФГОС НОО и ФГОС ООО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23" name="Google Shape;1826;p46">
            <a:extLst>
              <a:ext uri="{FF2B5EF4-FFF2-40B4-BE49-F238E27FC236}">
                <a16:creationId xmlns:a16="http://schemas.microsoft.com/office/drawing/2014/main" id="{4A655ABA-4B8B-4252-960E-8E5F01E8A38F}"/>
              </a:ext>
            </a:extLst>
          </p:cNvPr>
          <p:cNvGrpSpPr/>
          <p:nvPr/>
        </p:nvGrpSpPr>
        <p:grpSpPr>
          <a:xfrm rot="1008573">
            <a:off x="10017398" y="730869"/>
            <a:ext cx="1996989" cy="1026431"/>
            <a:chOff x="190402" y="5239046"/>
            <a:chExt cx="3849661" cy="1496182"/>
          </a:xfrm>
        </p:grpSpPr>
        <p:sp>
          <p:nvSpPr>
            <p:cNvPr id="24" name="Google Shape;1827;p46">
              <a:extLst>
                <a:ext uri="{FF2B5EF4-FFF2-40B4-BE49-F238E27FC236}">
                  <a16:creationId xmlns:a16="http://schemas.microsoft.com/office/drawing/2014/main" id="{A48A59FB-188C-4E56-ABF8-B6E520B0FA53}"/>
                </a:ext>
              </a:extLst>
            </p:cNvPr>
            <p:cNvSpPr/>
            <p:nvPr/>
          </p:nvSpPr>
          <p:spPr>
            <a:xfrm>
              <a:off x="496295" y="5598191"/>
              <a:ext cx="3543767" cy="1137037"/>
            </a:xfrm>
            <a:custGeom>
              <a:avLst/>
              <a:gdLst/>
              <a:ahLst/>
              <a:cxnLst/>
              <a:rect l="l" t="t" r="r" b="b"/>
              <a:pathLst>
                <a:path w="2741793" h="879719" extrusionOk="0">
                  <a:moveTo>
                    <a:pt x="0" y="0"/>
                  </a:moveTo>
                  <a:lnTo>
                    <a:pt x="2741794" y="0"/>
                  </a:lnTo>
                  <a:lnTo>
                    <a:pt x="2741794" y="879719"/>
                  </a:lnTo>
                  <a:lnTo>
                    <a:pt x="0" y="879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828;p46">
              <a:extLst>
                <a:ext uri="{FF2B5EF4-FFF2-40B4-BE49-F238E27FC236}">
                  <a16:creationId xmlns:a16="http://schemas.microsoft.com/office/drawing/2014/main" id="{8579AC1E-A87E-4D13-8C46-87F6A47E4E41}"/>
                </a:ext>
              </a:extLst>
            </p:cNvPr>
            <p:cNvGrpSpPr/>
            <p:nvPr/>
          </p:nvGrpSpPr>
          <p:grpSpPr>
            <a:xfrm>
              <a:off x="493499" y="5719547"/>
              <a:ext cx="3546167" cy="879779"/>
              <a:chOff x="2556976" y="5415455"/>
              <a:chExt cx="2744499" cy="680891"/>
            </a:xfrm>
          </p:grpSpPr>
          <p:sp>
            <p:nvSpPr>
              <p:cNvPr id="51" name="Google Shape;1829;p46">
                <a:extLst>
                  <a:ext uri="{FF2B5EF4-FFF2-40B4-BE49-F238E27FC236}">
                    <a16:creationId xmlns:a16="http://schemas.microsoft.com/office/drawing/2014/main" id="{AE5FBE4B-4001-453C-858F-1DEB9C2FD9DB}"/>
                  </a:ext>
                </a:extLst>
              </p:cNvPr>
              <p:cNvSpPr/>
              <p:nvPr/>
            </p:nvSpPr>
            <p:spPr>
              <a:xfrm>
                <a:off x="2556976" y="5415455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830;p46">
                <a:extLst>
                  <a:ext uri="{FF2B5EF4-FFF2-40B4-BE49-F238E27FC236}">
                    <a16:creationId xmlns:a16="http://schemas.microsoft.com/office/drawing/2014/main" id="{9D42F759-9959-4D9B-BB53-A71CDBFD98C4}"/>
                  </a:ext>
                </a:extLst>
              </p:cNvPr>
              <p:cNvSpPr/>
              <p:nvPr/>
            </p:nvSpPr>
            <p:spPr>
              <a:xfrm>
                <a:off x="2556976" y="555029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831;p46">
                <a:extLst>
                  <a:ext uri="{FF2B5EF4-FFF2-40B4-BE49-F238E27FC236}">
                    <a16:creationId xmlns:a16="http://schemas.microsoft.com/office/drawing/2014/main" id="{7EC67110-C951-4C4D-8B6F-C430E2FDDE73}"/>
                  </a:ext>
                </a:extLst>
              </p:cNvPr>
              <p:cNvSpPr/>
              <p:nvPr/>
            </p:nvSpPr>
            <p:spPr>
              <a:xfrm>
                <a:off x="2556976" y="5685000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832;p46">
                <a:extLst>
                  <a:ext uri="{FF2B5EF4-FFF2-40B4-BE49-F238E27FC236}">
                    <a16:creationId xmlns:a16="http://schemas.microsoft.com/office/drawing/2014/main" id="{F7640A7F-9177-420A-8CE0-B2A1A53B7B47}"/>
                  </a:ext>
                </a:extLst>
              </p:cNvPr>
              <p:cNvSpPr/>
              <p:nvPr/>
            </p:nvSpPr>
            <p:spPr>
              <a:xfrm>
                <a:off x="2556976" y="5819843"/>
                <a:ext cx="2744499" cy="6958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58" extrusionOk="0">
                    <a:moveTo>
                      <a:pt x="0" y="0"/>
                    </a:moveTo>
                    <a:lnTo>
                      <a:pt x="0" y="6403"/>
                    </a:lnTo>
                    <a:lnTo>
                      <a:pt x="2744500" y="6958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833;p46">
                <a:extLst>
                  <a:ext uri="{FF2B5EF4-FFF2-40B4-BE49-F238E27FC236}">
                    <a16:creationId xmlns:a16="http://schemas.microsoft.com/office/drawing/2014/main" id="{F30C7CFB-5675-4C7E-8796-962721E7CAD9}"/>
                  </a:ext>
                </a:extLst>
              </p:cNvPr>
              <p:cNvSpPr/>
              <p:nvPr/>
            </p:nvSpPr>
            <p:spPr>
              <a:xfrm>
                <a:off x="2556976" y="595453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834;p46">
                <a:extLst>
                  <a:ext uri="{FF2B5EF4-FFF2-40B4-BE49-F238E27FC236}">
                    <a16:creationId xmlns:a16="http://schemas.microsoft.com/office/drawing/2014/main" id="{EE681E0D-C001-489F-B9DF-1B6746DB3053}"/>
                  </a:ext>
                </a:extLst>
              </p:cNvPr>
              <p:cNvSpPr/>
              <p:nvPr/>
            </p:nvSpPr>
            <p:spPr>
              <a:xfrm>
                <a:off x="2556976" y="6089381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1835;p46">
              <a:extLst>
                <a:ext uri="{FF2B5EF4-FFF2-40B4-BE49-F238E27FC236}">
                  <a16:creationId xmlns:a16="http://schemas.microsoft.com/office/drawing/2014/main" id="{5AFAC830-901E-4634-AE90-BE2ACA1EC9A2}"/>
                </a:ext>
              </a:extLst>
            </p:cNvPr>
            <p:cNvGrpSpPr/>
            <p:nvPr/>
          </p:nvGrpSpPr>
          <p:grpSpPr>
            <a:xfrm>
              <a:off x="626963" y="5597230"/>
              <a:ext cx="3346695" cy="1134245"/>
              <a:chOff x="2660268" y="5320789"/>
              <a:chExt cx="2590121" cy="877831"/>
            </a:xfrm>
          </p:grpSpPr>
          <p:grpSp>
            <p:nvGrpSpPr>
              <p:cNvPr id="28" name="Google Shape;1836;p46">
                <a:extLst>
                  <a:ext uri="{FF2B5EF4-FFF2-40B4-BE49-F238E27FC236}">
                    <a16:creationId xmlns:a16="http://schemas.microsoft.com/office/drawing/2014/main" id="{3CACD7DE-1FCB-41E8-BCBD-898330BB2634}"/>
                  </a:ext>
                </a:extLst>
              </p:cNvPr>
              <p:cNvGrpSpPr/>
              <p:nvPr/>
            </p:nvGrpSpPr>
            <p:grpSpPr>
              <a:xfrm>
                <a:off x="2660268" y="5320789"/>
                <a:ext cx="689906" cy="877831"/>
                <a:chOff x="2660268" y="5320789"/>
                <a:chExt cx="689906" cy="877831"/>
              </a:xfrm>
            </p:grpSpPr>
            <p:sp>
              <p:nvSpPr>
                <p:cNvPr id="45" name="Google Shape;1837;p46">
                  <a:extLst>
                    <a:ext uri="{FF2B5EF4-FFF2-40B4-BE49-F238E27FC236}">
                      <a16:creationId xmlns:a16="http://schemas.microsoft.com/office/drawing/2014/main" id="{D77B1FF1-F156-477D-B92C-01AA882EB327}"/>
                    </a:ext>
                  </a:extLst>
                </p:cNvPr>
                <p:cNvSpPr/>
                <p:nvPr/>
              </p:nvSpPr>
              <p:spPr>
                <a:xfrm>
                  <a:off x="333418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838;p46">
                  <a:extLst>
                    <a:ext uri="{FF2B5EF4-FFF2-40B4-BE49-F238E27FC236}">
                      <a16:creationId xmlns:a16="http://schemas.microsoft.com/office/drawing/2014/main" id="{2375F392-DFCB-44AA-9987-EF81EF3EAD73}"/>
                    </a:ext>
                  </a:extLst>
                </p:cNvPr>
                <p:cNvSpPr/>
                <p:nvPr/>
              </p:nvSpPr>
              <p:spPr>
                <a:xfrm>
                  <a:off x="319934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3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839;p46">
                  <a:extLst>
                    <a:ext uri="{FF2B5EF4-FFF2-40B4-BE49-F238E27FC236}">
                      <a16:creationId xmlns:a16="http://schemas.microsoft.com/office/drawing/2014/main" id="{0C2526D5-6D4C-4514-94D3-AFF96114ABB9}"/>
                    </a:ext>
                  </a:extLst>
                </p:cNvPr>
                <p:cNvSpPr/>
                <p:nvPr/>
              </p:nvSpPr>
              <p:spPr>
                <a:xfrm>
                  <a:off x="306464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840;p46">
                  <a:extLst>
                    <a:ext uri="{FF2B5EF4-FFF2-40B4-BE49-F238E27FC236}">
                      <a16:creationId xmlns:a16="http://schemas.microsoft.com/office/drawing/2014/main" id="{C2714024-8EBB-4F9C-BCD8-4903E27DBD6E}"/>
                    </a:ext>
                  </a:extLst>
                </p:cNvPr>
                <p:cNvSpPr/>
                <p:nvPr/>
              </p:nvSpPr>
              <p:spPr>
                <a:xfrm>
                  <a:off x="2929806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841;p46">
                  <a:extLst>
                    <a:ext uri="{FF2B5EF4-FFF2-40B4-BE49-F238E27FC236}">
                      <a16:creationId xmlns:a16="http://schemas.microsoft.com/office/drawing/2014/main" id="{D62816F2-0770-41C8-8CB8-78E577B93D62}"/>
                    </a:ext>
                  </a:extLst>
                </p:cNvPr>
                <p:cNvSpPr/>
                <p:nvPr/>
              </p:nvSpPr>
              <p:spPr>
                <a:xfrm>
                  <a:off x="279511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842;p46">
                  <a:extLst>
                    <a:ext uri="{FF2B5EF4-FFF2-40B4-BE49-F238E27FC236}">
                      <a16:creationId xmlns:a16="http://schemas.microsoft.com/office/drawing/2014/main" id="{67FC2281-2680-4CD8-B88C-FE19260AE8F8}"/>
                    </a:ext>
                  </a:extLst>
                </p:cNvPr>
                <p:cNvSpPr/>
                <p:nvPr/>
              </p:nvSpPr>
              <p:spPr>
                <a:xfrm>
                  <a:off x="266026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" name="Google Shape;1843;p46">
                <a:extLst>
                  <a:ext uri="{FF2B5EF4-FFF2-40B4-BE49-F238E27FC236}">
                    <a16:creationId xmlns:a16="http://schemas.microsoft.com/office/drawing/2014/main" id="{B00D76DC-FDE7-4191-A035-C4A24AE07CCF}"/>
                  </a:ext>
                </a:extLst>
              </p:cNvPr>
              <p:cNvGrpSpPr/>
              <p:nvPr/>
            </p:nvGrpSpPr>
            <p:grpSpPr>
              <a:xfrm>
                <a:off x="3473363" y="5320789"/>
                <a:ext cx="689906" cy="877831"/>
                <a:chOff x="3473363" y="5320789"/>
                <a:chExt cx="689906" cy="877831"/>
              </a:xfrm>
            </p:grpSpPr>
            <p:sp>
              <p:nvSpPr>
                <p:cNvPr id="39" name="Google Shape;1844;p46">
                  <a:extLst>
                    <a:ext uri="{FF2B5EF4-FFF2-40B4-BE49-F238E27FC236}">
                      <a16:creationId xmlns:a16="http://schemas.microsoft.com/office/drawing/2014/main" id="{9AA7160C-9285-478E-90E1-2B80B7ED5CB4}"/>
                    </a:ext>
                  </a:extLst>
                </p:cNvPr>
                <p:cNvSpPr/>
                <p:nvPr/>
              </p:nvSpPr>
              <p:spPr>
                <a:xfrm>
                  <a:off x="4147276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845;p46">
                  <a:extLst>
                    <a:ext uri="{FF2B5EF4-FFF2-40B4-BE49-F238E27FC236}">
                      <a16:creationId xmlns:a16="http://schemas.microsoft.com/office/drawing/2014/main" id="{74DF5A38-F84E-472F-B0B6-4DE023688055}"/>
                    </a:ext>
                  </a:extLst>
                </p:cNvPr>
                <p:cNvSpPr/>
                <p:nvPr/>
              </p:nvSpPr>
              <p:spPr>
                <a:xfrm>
                  <a:off x="4012440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846;p46">
                  <a:extLst>
                    <a:ext uri="{FF2B5EF4-FFF2-40B4-BE49-F238E27FC236}">
                      <a16:creationId xmlns:a16="http://schemas.microsoft.com/office/drawing/2014/main" id="{C91CC2C5-F939-4E0B-AD69-9489B64CDBF7}"/>
                    </a:ext>
                  </a:extLst>
                </p:cNvPr>
                <p:cNvSpPr/>
                <p:nvPr/>
              </p:nvSpPr>
              <p:spPr>
                <a:xfrm>
                  <a:off x="3877737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847;p46">
                  <a:extLst>
                    <a:ext uri="{FF2B5EF4-FFF2-40B4-BE49-F238E27FC236}">
                      <a16:creationId xmlns:a16="http://schemas.microsoft.com/office/drawing/2014/main" id="{470029B1-FC52-4AEB-B516-545D4C958BBD}"/>
                    </a:ext>
                  </a:extLst>
                </p:cNvPr>
                <p:cNvSpPr/>
                <p:nvPr/>
              </p:nvSpPr>
              <p:spPr>
                <a:xfrm>
                  <a:off x="3742901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0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848;p46">
                  <a:extLst>
                    <a:ext uri="{FF2B5EF4-FFF2-40B4-BE49-F238E27FC236}">
                      <a16:creationId xmlns:a16="http://schemas.microsoft.com/office/drawing/2014/main" id="{B8CBA860-FBF9-435F-AA0D-13D79549F359}"/>
                    </a:ext>
                  </a:extLst>
                </p:cNvPr>
                <p:cNvSpPr/>
                <p:nvPr/>
              </p:nvSpPr>
              <p:spPr>
                <a:xfrm>
                  <a:off x="3608206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849;p46">
                  <a:extLst>
                    <a:ext uri="{FF2B5EF4-FFF2-40B4-BE49-F238E27FC236}">
                      <a16:creationId xmlns:a16="http://schemas.microsoft.com/office/drawing/2014/main" id="{C3E780A9-796A-4EA8-9B61-E00C66116BA7}"/>
                    </a:ext>
                  </a:extLst>
                </p:cNvPr>
                <p:cNvSpPr/>
                <p:nvPr/>
              </p:nvSpPr>
              <p:spPr>
                <a:xfrm>
                  <a:off x="3473363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" name="Google Shape;1850;p46">
                <a:extLst>
                  <a:ext uri="{FF2B5EF4-FFF2-40B4-BE49-F238E27FC236}">
                    <a16:creationId xmlns:a16="http://schemas.microsoft.com/office/drawing/2014/main" id="{DF7A8514-C6DD-4265-81BB-CDBE73F317F7}"/>
                  </a:ext>
                </a:extLst>
              </p:cNvPr>
              <p:cNvGrpSpPr/>
              <p:nvPr/>
            </p:nvGrpSpPr>
            <p:grpSpPr>
              <a:xfrm>
                <a:off x="4286458" y="5320789"/>
                <a:ext cx="689906" cy="877831"/>
                <a:chOff x="4286458" y="5320789"/>
                <a:chExt cx="689906" cy="877831"/>
              </a:xfrm>
            </p:grpSpPr>
            <p:sp>
              <p:nvSpPr>
                <p:cNvPr id="33" name="Google Shape;1851;p46">
                  <a:extLst>
                    <a:ext uri="{FF2B5EF4-FFF2-40B4-BE49-F238E27FC236}">
                      <a16:creationId xmlns:a16="http://schemas.microsoft.com/office/drawing/2014/main" id="{E811921F-3B19-4A67-A7F9-6EB97FF8DCE2}"/>
                    </a:ext>
                  </a:extLst>
                </p:cNvPr>
                <p:cNvSpPr/>
                <p:nvPr/>
              </p:nvSpPr>
              <p:spPr>
                <a:xfrm>
                  <a:off x="496037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852;p46">
                  <a:extLst>
                    <a:ext uri="{FF2B5EF4-FFF2-40B4-BE49-F238E27FC236}">
                      <a16:creationId xmlns:a16="http://schemas.microsoft.com/office/drawing/2014/main" id="{4B6E0EA7-8F43-412A-80D8-0AB07E0853E4}"/>
                    </a:ext>
                  </a:extLst>
                </p:cNvPr>
                <p:cNvSpPr/>
                <p:nvPr/>
              </p:nvSpPr>
              <p:spPr>
                <a:xfrm>
                  <a:off x="482553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853;p46">
                  <a:extLst>
                    <a:ext uri="{FF2B5EF4-FFF2-40B4-BE49-F238E27FC236}">
                      <a16:creationId xmlns:a16="http://schemas.microsoft.com/office/drawing/2014/main" id="{A65CD162-3C9A-4A10-979F-01F9C56FCCE2}"/>
                    </a:ext>
                  </a:extLst>
                </p:cNvPr>
                <p:cNvSpPr/>
                <p:nvPr/>
              </p:nvSpPr>
              <p:spPr>
                <a:xfrm>
                  <a:off x="469083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854;p46">
                  <a:extLst>
                    <a:ext uri="{FF2B5EF4-FFF2-40B4-BE49-F238E27FC236}">
                      <a16:creationId xmlns:a16="http://schemas.microsoft.com/office/drawing/2014/main" id="{567A4546-6887-4750-A544-02426071FBAD}"/>
                    </a:ext>
                  </a:extLst>
                </p:cNvPr>
                <p:cNvSpPr/>
                <p:nvPr/>
              </p:nvSpPr>
              <p:spPr>
                <a:xfrm>
                  <a:off x="4555996" y="5321727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855;p46">
                  <a:extLst>
                    <a:ext uri="{FF2B5EF4-FFF2-40B4-BE49-F238E27FC236}">
                      <a16:creationId xmlns:a16="http://schemas.microsoft.com/office/drawing/2014/main" id="{6E7A2B1E-9176-402E-8A4F-1681E5587D53}"/>
                    </a:ext>
                  </a:extLst>
                </p:cNvPr>
                <p:cNvSpPr/>
                <p:nvPr/>
              </p:nvSpPr>
              <p:spPr>
                <a:xfrm>
                  <a:off x="442130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856;p46">
                  <a:extLst>
                    <a:ext uri="{FF2B5EF4-FFF2-40B4-BE49-F238E27FC236}">
                      <a16:creationId xmlns:a16="http://schemas.microsoft.com/office/drawing/2014/main" id="{179D0FD3-EA79-470C-A9E8-7C92484F7B3B}"/>
                    </a:ext>
                  </a:extLst>
                </p:cNvPr>
                <p:cNvSpPr/>
                <p:nvPr/>
              </p:nvSpPr>
              <p:spPr>
                <a:xfrm>
                  <a:off x="428645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" name="Google Shape;1857;p46">
                <a:extLst>
                  <a:ext uri="{FF2B5EF4-FFF2-40B4-BE49-F238E27FC236}">
                    <a16:creationId xmlns:a16="http://schemas.microsoft.com/office/drawing/2014/main" id="{1CD6A003-D984-4251-819A-981828A93D55}"/>
                  </a:ext>
                </a:extLst>
              </p:cNvPr>
              <p:cNvSpPr/>
              <p:nvPr/>
            </p:nvSpPr>
            <p:spPr>
              <a:xfrm>
                <a:off x="5234396" y="5321258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0"/>
                    </a:moveTo>
                    <a:lnTo>
                      <a:pt x="9584" y="0"/>
                    </a:lnTo>
                    <a:lnTo>
                      <a:pt x="0" y="875467"/>
                    </a:lnTo>
                    <a:lnTo>
                      <a:pt x="6409" y="875493"/>
                    </a:lnTo>
                    <a:lnTo>
                      <a:pt x="15993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858;p46">
                <a:extLst>
                  <a:ext uri="{FF2B5EF4-FFF2-40B4-BE49-F238E27FC236}">
                    <a16:creationId xmlns:a16="http://schemas.microsoft.com/office/drawing/2014/main" id="{FD6CFF22-90F4-48DD-9373-5A9B91C04B39}"/>
                  </a:ext>
                </a:extLst>
              </p:cNvPr>
              <p:cNvSpPr/>
              <p:nvPr/>
            </p:nvSpPr>
            <p:spPr>
              <a:xfrm>
                <a:off x="5099560" y="5320789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7"/>
                    </a:moveTo>
                    <a:lnTo>
                      <a:pt x="9584" y="0"/>
                    </a:lnTo>
                    <a:lnTo>
                      <a:pt x="0" y="875473"/>
                    </a:lnTo>
                    <a:lnTo>
                      <a:pt x="6403" y="875493"/>
                    </a:lnTo>
                    <a:lnTo>
                      <a:pt x="15993" y="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" name="Google Shape;1859;p46">
              <a:extLst>
                <a:ext uri="{FF2B5EF4-FFF2-40B4-BE49-F238E27FC236}">
                  <a16:creationId xmlns:a16="http://schemas.microsoft.com/office/drawing/2014/main" id="{6BFAEBA7-A24E-4143-85BF-54D6A4FCDB77}"/>
                </a:ext>
              </a:extLst>
            </p:cNvPr>
            <p:cNvSpPr/>
            <p:nvPr/>
          </p:nvSpPr>
          <p:spPr>
            <a:xfrm rot="-5142157">
              <a:off x="161806" y="5336968"/>
              <a:ext cx="1027065" cy="895430"/>
            </a:xfrm>
            <a:custGeom>
              <a:avLst/>
              <a:gdLst/>
              <a:ahLst/>
              <a:cxnLst/>
              <a:rect l="l" t="t" r="r" b="b"/>
              <a:pathLst>
                <a:path w="1184020" h="1032269" extrusionOk="0">
                  <a:moveTo>
                    <a:pt x="211073" y="0"/>
                  </a:moveTo>
                  <a:cubicBezTo>
                    <a:pt x="203073" y="4194"/>
                    <a:pt x="195579" y="6081"/>
                    <a:pt x="203708" y="1389"/>
                  </a:cubicBezTo>
                  <a:cubicBezTo>
                    <a:pt x="208914" y="-1609"/>
                    <a:pt x="196214" y="-384"/>
                    <a:pt x="193421" y="16470"/>
                  </a:cubicBezTo>
                  <a:cubicBezTo>
                    <a:pt x="190944" y="31234"/>
                    <a:pt x="202564" y="58197"/>
                    <a:pt x="196151" y="70247"/>
                  </a:cubicBezTo>
                  <a:cubicBezTo>
                    <a:pt x="190435" y="81073"/>
                    <a:pt x="166115" y="72031"/>
                    <a:pt x="163639" y="86915"/>
                  </a:cubicBezTo>
                  <a:cubicBezTo>
                    <a:pt x="161734" y="98260"/>
                    <a:pt x="171385" y="125774"/>
                    <a:pt x="161035" y="133152"/>
                  </a:cubicBezTo>
                  <a:cubicBezTo>
                    <a:pt x="150177" y="140934"/>
                    <a:pt x="132651" y="138613"/>
                    <a:pt x="127508" y="154781"/>
                  </a:cubicBezTo>
                  <a:cubicBezTo>
                    <a:pt x="124967" y="162867"/>
                    <a:pt x="127253" y="180267"/>
                    <a:pt x="121158" y="186333"/>
                  </a:cubicBezTo>
                  <a:cubicBezTo>
                    <a:pt x="110362" y="197139"/>
                    <a:pt x="92963" y="190770"/>
                    <a:pt x="85471" y="204986"/>
                  </a:cubicBezTo>
                  <a:cubicBezTo>
                    <a:pt x="80835" y="213689"/>
                    <a:pt x="74612" y="235904"/>
                    <a:pt x="78930" y="245467"/>
                  </a:cubicBezTo>
                  <a:cubicBezTo>
                    <a:pt x="80136" y="248219"/>
                    <a:pt x="83947" y="249792"/>
                    <a:pt x="84073" y="252809"/>
                  </a:cubicBezTo>
                  <a:cubicBezTo>
                    <a:pt x="84137" y="255640"/>
                    <a:pt x="60134" y="264579"/>
                    <a:pt x="56451" y="270272"/>
                  </a:cubicBezTo>
                  <a:cubicBezTo>
                    <a:pt x="45656" y="287202"/>
                    <a:pt x="70294" y="303623"/>
                    <a:pt x="57658" y="318492"/>
                  </a:cubicBezTo>
                  <a:cubicBezTo>
                    <a:pt x="45973" y="332278"/>
                    <a:pt x="21526" y="315914"/>
                    <a:pt x="7683" y="329803"/>
                  </a:cubicBezTo>
                  <a:cubicBezTo>
                    <a:pt x="-6033" y="343534"/>
                    <a:pt x="2476" y="369546"/>
                    <a:pt x="4063" y="385762"/>
                  </a:cubicBezTo>
                  <a:lnTo>
                    <a:pt x="938910" y="1032269"/>
                  </a:lnTo>
                  <a:cubicBezTo>
                    <a:pt x="940625" y="1027621"/>
                    <a:pt x="942593" y="1023068"/>
                    <a:pt x="943863" y="1018382"/>
                  </a:cubicBezTo>
                  <a:cubicBezTo>
                    <a:pt x="945514" y="1012717"/>
                    <a:pt x="943165" y="1002265"/>
                    <a:pt x="947292" y="998138"/>
                  </a:cubicBezTo>
                  <a:cubicBezTo>
                    <a:pt x="955674" y="989686"/>
                    <a:pt x="968819" y="985146"/>
                    <a:pt x="974660" y="974129"/>
                  </a:cubicBezTo>
                  <a:cubicBezTo>
                    <a:pt x="981772" y="960692"/>
                    <a:pt x="982408" y="943522"/>
                    <a:pt x="993330" y="931863"/>
                  </a:cubicBezTo>
                  <a:cubicBezTo>
                    <a:pt x="1001775" y="922827"/>
                    <a:pt x="1015682" y="914508"/>
                    <a:pt x="1017904" y="900907"/>
                  </a:cubicBezTo>
                  <a:cubicBezTo>
                    <a:pt x="1019746" y="889667"/>
                    <a:pt x="1010665" y="873773"/>
                    <a:pt x="1012126" y="864788"/>
                  </a:cubicBezTo>
                  <a:cubicBezTo>
                    <a:pt x="1012380" y="863366"/>
                    <a:pt x="1031366" y="868331"/>
                    <a:pt x="1032383" y="868166"/>
                  </a:cubicBezTo>
                  <a:cubicBezTo>
                    <a:pt x="1036256" y="867556"/>
                    <a:pt x="1031874" y="845160"/>
                    <a:pt x="1046479" y="838004"/>
                  </a:cubicBezTo>
                  <a:cubicBezTo>
                    <a:pt x="1071054" y="825951"/>
                    <a:pt x="1083754" y="846068"/>
                    <a:pt x="1101026" y="844551"/>
                  </a:cubicBezTo>
                  <a:lnTo>
                    <a:pt x="1111567" y="829469"/>
                  </a:lnTo>
                  <a:lnTo>
                    <a:pt x="1124267" y="810813"/>
                  </a:lnTo>
                  <a:lnTo>
                    <a:pt x="1139380" y="789185"/>
                  </a:lnTo>
                  <a:cubicBezTo>
                    <a:pt x="1137347" y="784251"/>
                    <a:pt x="1131633" y="780466"/>
                    <a:pt x="1130808" y="775494"/>
                  </a:cubicBezTo>
                  <a:cubicBezTo>
                    <a:pt x="1129664" y="768166"/>
                    <a:pt x="1146746" y="721367"/>
                    <a:pt x="1151445" y="713975"/>
                  </a:cubicBezTo>
                  <a:cubicBezTo>
                    <a:pt x="1160081" y="700463"/>
                    <a:pt x="1171321" y="684448"/>
                    <a:pt x="1184021" y="672700"/>
                  </a:cubicBezTo>
                  <a:lnTo>
                    <a:pt x="211073" y="0"/>
                  </a:lnTo>
                  <a:close/>
                </a:path>
              </a:pathLst>
            </a:custGeom>
            <a:solidFill>
              <a:srgbClr val="F8F1DF">
                <a:alpha val="333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Минпросвещения</a:t>
            </a:r>
            <a:r>
              <a:rPr lang="ru-RU" sz="2400" dirty="0">
                <a:solidFill>
                  <a:srgbClr val="FF0000"/>
                </a:solidFill>
              </a:rPr>
              <a:t> от 27.03.2025 № 243.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872" y="811386"/>
            <a:ext cx="11596255" cy="62211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/>
              <a:t>С 1 сентября 2025 года вступает в силу Приказ </a:t>
            </a:r>
            <a:r>
              <a:rPr lang="ru-RU" sz="1100" dirty="0" err="1"/>
              <a:t>Минпросвещения</a:t>
            </a:r>
            <a:r>
              <a:rPr lang="ru-RU" sz="1100" dirty="0"/>
              <a:t> № 243, который обновляет правила применения дисциплинарных взысканий к обучающимся. Разбираем ключевые изменения, чтобы вы были готовы к новому учебному году!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Что принципиально нового?</a:t>
            </a:r>
          </a:p>
          <a:p>
            <a:r>
              <a:rPr lang="ru-RU" sz="1800" dirty="0"/>
              <a:t>1. Расширен круг обучающихся, к которым можно применять взыскания:</a:t>
            </a:r>
            <a:br>
              <a:rPr lang="ru-RU" sz="1800" dirty="0"/>
            </a:br>
            <a:r>
              <a:rPr lang="ru-RU" sz="1800" dirty="0"/>
              <a:t>Теперь под действие порядка попадают дополнительные профессиональные программы, программы </a:t>
            </a:r>
            <a:r>
              <a:rPr lang="ru-RU" sz="1800" dirty="0" err="1"/>
              <a:t>профобучения</a:t>
            </a:r>
            <a:r>
              <a:rPr lang="ru-RU" sz="1800" dirty="0"/>
              <a:t> и </a:t>
            </a:r>
            <a:r>
              <a:rPr lang="ru-RU" sz="1800" dirty="0" err="1"/>
              <a:t>допобразования</a:t>
            </a:r>
            <a:r>
              <a:rPr lang="ru-RU" sz="1800" dirty="0"/>
              <a:t>.</a:t>
            </a:r>
          </a:p>
          <a:p>
            <a:r>
              <a:rPr lang="ru-RU" sz="1800" dirty="0"/>
              <a:t>2. Усилены гарантии для детей с ОВЗ - взыскания не применяются к обучающимся с:</a:t>
            </a:r>
            <a:br>
              <a:rPr lang="ru-RU" sz="1800" dirty="0"/>
            </a:br>
            <a:r>
              <a:rPr lang="ru-RU" sz="1800" dirty="0"/>
              <a:t>- задержкой психического развития,</a:t>
            </a:r>
            <a:br>
              <a:rPr lang="ru-RU" sz="1800" dirty="0"/>
            </a:br>
            <a:r>
              <a:rPr lang="ru-RU" sz="1800" dirty="0"/>
              <a:t>- нарушениями интеллекта,</a:t>
            </a:r>
            <a:br>
              <a:rPr lang="ru-RU" sz="1800" dirty="0"/>
            </a:br>
            <a:r>
              <a:rPr lang="ru-RU" sz="1800" dirty="0"/>
              <a:t>- иными ограничениями здоровья.</a:t>
            </a:r>
          </a:p>
          <a:p>
            <a:r>
              <a:rPr lang="ru-RU" sz="1800" dirty="0"/>
              <a:t>3. Электронный документооборот - теперь уведомления можно направлять через электронную образовательную среду (например, через "</a:t>
            </a:r>
            <a:r>
              <a:rPr lang="ru-RU" sz="1800" dirty="0" err="1"/>
              <a:t>Сферум</a:t>
            </a:r>
            <a:r>
              <a:rPr lang="ru-RU" sz="1800" dirty="0"/>
              <a:t>" или школьный </a:t>
            </a:r>
            <a:r>
              <a:rPr lang="ru-RU" sz="1800" dirty="0" err="1"/>
              <a:t>email</a:t>
            </a:r>
            <a:r>
              <a:rPr lang="ru-RU" sz="1800" dirty="0"/>
              <a:t>).</a:t>
            </a:r>
          </a:p>
          <a:p>
            <a:r>
              <a:rPr lang="ru-RU" sz="1800" dirty="0"/>
              <a:t>4. Строгие сроки для принятия решений:</a:t>
            </a:r>
            <a:br>
              <a:rPr lang="ru-RU" sz="1800" dirty="0"/>
            </a:br>
            <a:r>
              <a:rPr lang="ru-RU" sz="1800" dirty="0"/>
              <a:t>- 7 учебных дней - на рассмотрение мнения советов обучающихся/родителей,</a:t>
            </a:r>
            <a:br>
              <a:rPr lang="ru-RU" sz="1800" dirty="0"/>
            </a:br>
            <a:r>
              <a:rPr lang="ru-RU" sz="1800" dirty="0"/>
              <a:t>- 3 рабочих дня (а не учебных!) - на предоставление объяснений от ученика.</a:t>
            </a:r>
          </a:p>
          <a:p>
            <a:r>
              <a:rPr lang="ru-RU" sz="1800" dirty="0"/>
              <a:t>5. Отчисление - только в крайнем случае:</a:t>
            </a:r>
            <a:br>
              <a:rPr lang="ru-RU" sz="1800" dirty="0"/>
            </a:br>
            <a:r>
              <a:rPr lang="ru-RU" sz="1800" dirty="0"/>
              <a:t>- Нельзя отчислить, если предыдущие взыскания уже сняты,</a:t>
            </a:r>
            <a:br>
              <a:rPr lang="ru-RU" sz="1800" dirty="0"/>
            </a:br>
            <a:r>
              <a:rPr lang="ru-RU" sz="1800" dirty="0"/>
              <a:t>- Для детей-сирот нужно дополнительное согласие опеки,</a:t>
            </a:r>
            <a:br>
              <a:rPr lang="ru-RU" sz="1800" dirty="0"/>
            </a:br>
            <a:r>
              <a:rPr lang="ru-RU" sz="1800" dirty="0"/>
              <a:t>- Школа обязана сразу уведомить местный орган управления образованием.</a:t>
            </a:r>
          </a:p>
          <a:p>
            <a:r>
              <a:rPr lang="ru-RU" sz="1800" dirty="0"/>
              <a:t>Важно помнить!  Главная цель дисциплинарных мер - не наказание, а воспитание и коррекция поведения. Новый порядок делает процедуру более прозрачной, но требует от школ большей внимательности к соблюдению прав детей.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7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95;p33">
            <a:extLst>
              <a:ext uri="{FF2B5EF4-FFF2-40B4-BE49-F238E27FC236}">
                <a16:creationId xmlns:a16="http://schemas.microsoft.com/office/drawing/2014/main" id="{C0232B19-CC6D-FE9A-369C-D0337AFCFD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3169" y="487362"/>
            <a:ext cx="9727785" cy="91307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/>
            <a:r>
              <a:rPr lang="ru" sz="3200" dirty="0">
                <a:latin typeface="Montserrat" panose="00000500000000000000" pitchFamily="2" charset="-52"/>
              </a:rPr>
              <a:t>Изменения при поступлении в СПО</a:t>
            </a:r>
            <a:endParaRPr sz="3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Google Shape;1496;p33">
            <a:extLst>
              <a:ext uri="{FF2B5EF4-FFF2-40B4-BE49-F238E27FC236}">
                <a16:creationId xmlns:a16="http://schemas.microsoft.com/office/drawing/2014/main" id="{8D8CA123-2C0A-068F-12C3-93E2F216AB05}"/>
              </a:ext>
            </a:extLst>
          </p:cNvPr>
          <p:cNvSpPr txBox="1">
            <a:spLocks/>
          </p:cNvSpPr>
          <p:nvPr/>
        </p:nvSpPr>
        <p:spPr>
          <a:xfrm>
            <a:off x="1353169" y="1799303"/>
            <a:ext cx="7818890" cy="429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●"/>
              <a:defRPr sz="20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○"/>
              <a:defRPr sz="22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■"/>
              <a:defRPr sz="22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●"/>
              <a:defRPr sz="22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○"/>
              <a:defRPr sz="22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■"/>
              <a:defRPr sz="22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●"/>
              <a:defRPr sz="22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○"/>
              <a:defRPr sz="22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Prime"/>
              <a:buChar char="■"/>
              <a:defRPr sz="2200" b="0" i="0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0" lvl="0" indent="0" algn="l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Приказ Минпросвещения № 457 (от 28.10.2024) </a:t>
            </a:r>
            <a:b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действует с </a:t>
            </a: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1 марта 2025</a:t>
            </a: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 по </a:t>
            </a: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1 января 2027</a:t>
            </a:r>
          </a:p>
          <a:p>
            <a:pPr marL="0" lvl="0" indent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Что изменилось?</a:t>
            </a:r>
          </a:p>
          <a:p>
            <a:pPr marL="468000" lvl="0" indent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Единый срок подачи заявлений</a:t>
            </a: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 на заочное/</a:t>
            </a:r>
            <a:b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очно-заочное обучение – до </a:t>
            </a: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1 декабря</a:t>
            </a:r>
          </a:p>
          <a:p>
            <a:pPr marL="468000" lvl="0" indent="0" algn="l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Обязательная публикация</a:t>
            </a: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 всей информации </a:t>
            </a:r>
            <a:b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о приеме до </a:t>
            </a: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1 марта</a:t>
            </a:r>
          </a:p>
        </p:txBody>
      </p:sp>
      <p:sp>
        <p:nvSpPr>
          <p:cNvPr id="6" name="Google Shape;1505;p34">
            <a:extLst>
              <a:ext uri="{FF2B5EF4-FFF2-40B4-BE49-F238E27FC236}">
                <a16:creationId xmlns:a16="http://schemas.microsoft.com/office/drawing/2014/main" id="{30E70B9E-F63C-4027-5E00-30E94F2B5059}"/>
              </a:ext>
            </a:extLst>
          </p:cNvPr>
          <p:cNvSpPr/>
          <p:nvPr/>
        </p:nvSpPr>
        <p:spPr>
          <a:xfrm>
            <a:off x="1574814" y="3510116"/>
            <a:ext cx="322811" cy="6164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1" dirty="0">
                <a:ln>
                  <a:noFill/>
                </a:ln>
                <a:solidFill>
                  <a:schemeClr val="accent4"/>
                </a:solidFill>
                <a:latin typeface="Courgette"/>
              </a:rPr>
              <a:t>1</a:t>
            </a:r>
          </a:p>
        </p:txBody>
      </p:sp>
      <p:sp>
        <p:nvSpPr>
          <p:cNvPr id="7" name="Google Shape;1504;p34">
            <a:extLst>
              <a:ext uri="{FF2B5EF4-FFF2-40B4-BE49-F238E27FC236}">
                <a16:creationId xmlns:a16="http://schemas.microsoft.com/office/drawing/2014/main" id="{280A2240-4E0E-4ABB-3FAF-838947EE7E5E}"/>
              </a:ext>
            </a:extLst>
          </p:cNvPr>
          <p:cNvSpPr/>
          <p:nvPr/>
        </p:nvSpPr>
        <p:spPr>
          <a:xfrm>
            <a:off x="1511730" y="4457204"/>
            <a:ext cx="385894" cy="6164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1" dirty="0">
                <a:ln>
                  <a:noFill/>
                </a:ln>
                <a:solidFill>
                  <a:schemeClr val="accent4"/>
                </a:solidFill>
                <a:latin typeface="Courgette"/>
              </a:rPr>
              <a:t>2</a:t>
            </a:r>
          </a:p>
        </p:txBody>
      </p:sp>
      <p:grpSp>
        <p:nvGrpSpPr>
          <p:cNvPr id="8" name="Google Shape;1560;p36">
            <a:extLst>
              <a:ext uri="{FF2B5EF4-FFF2-40B4-BE49-F238E27FC236}">
                <a16:creationId xmlns:a16="http://schemas.microsoft.com/office/drawing/2014/main" id="{324FF756-57C1-4066-85C0-0E8C21EC9E98}"/>
              </a:ext>
            </a:extLst>
          </p:cNvPr>
          <p:cNvGrpSpPr/>
          <p:nvPr/>
        </p:nvGrpSpPr>
        <p:grpSpPr>
          <a:xfrm rot="1008573">
            <a:off x="8343567" y="1924114"/>
            <a:ext cx="3849776" cy="1496226"/>
            <a:chOff x="190402" y="5239046"/>
            <a:chExt cx="3849661" cy="1496182"/>
          </a:xfrm>
        </p:grpSpPr>
        <p:sp>
          <p:nvSpPr>
            <p:cNvPr id="9" name="Google Shape;1561;p36">
              <a:extLst>
                <a:ext uri="{FF2B5EF4-FFF2-40B4-BE49-F238E27FC236}">
                  <a16:creationId xmlns:a16="http://schemas.microsoft.com/office/drawing/2014/main" id="{36ADB19B-539C-43DB-94C1-ACAC759F729C}"/>
                </a:ext>
              </a:extLst>
            </p:cNvPr>
            <p:cNvSpPr/>
            <p:nvPr/>
          </p:nvSpPr>
          <p:spPr>
            <a:xfrm>
              <a:off x="496295" y="5598191"/>
              <a:ext cx="3543767" cy="1137037"/>
            </a:xfrm>
            <a:custGeom>
              <a:avLst/>
              <a:gdLst/>
              <a:ahLst/>
              <a:cxnLst/>
              <a:rect l="l" t="t" r="r" b="b"/>
              <a:pathLst>
                <a:path w="2741793" h="879719" extrusionOk="0">
                  <a:moveTo>
                    <a:pt x="0" y="0"/>
                  </a:moveTo>
                  <a:lnTo>
                    <a:pt x="2741794" y="0"/>
                  </a:lnTo>
                  <a:lnTo>
                    <a:pt x="2741794" y="879719"/>
                  </a:lnTo>
                  <a:lnTo>
                    <a:pt x="0" y="879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1562;p36">
              <a:extLst>
                <a:ext uri="{FF2B5EF4-FFF2-40B4-BE49-F238E27FC236}">
                  <a16:creationId xmlns:a16="http://schemas.microsoft.com/office/drawing/2014/main" id="{96B7BBE8-C88B-4A1B-AB22-7F9186FF45D7}"/>
                </a:ext>
              </a:extLst>
            </p:cNvPr>
            <p:cNvGrpSpPr/>
            <p:nvPr/>
          </p:nvGrpSpPr>
          <p:grpSpPr>
            <a:xfrm>
              <a:off x="493499" y="5719547"/>
              <a:ext cx="3546167" cy="879779"/>
              <a:chOff x="2556976" y="5415455"/>
              <a:chExt cx="2744499" cy="680891"/>
            </a:xfrm>
          </p:grpSpPr>
          <p:sp>
            <p:nvSpPr>
              <p:cNvPr id="36" name="Google Shape;1563;p36">
                <a:extLst>
                  <a:ext uri="{FF2B5EF4-FFF2-40B4-BE49-F238E27FC236}">
                    <a16:creationId xmlns:a16="http://schemas.microsoft.com/office/drawing/2014/main" id="{F380ADC2-274E-4756-ACD6-D74E1162B89C}"/>
                  </a:ext>
                </a:extLst>
              </p:cNvPr>
              <p:cNvSpPr/>
              <p:nvPr/>
            </p:nvSpPr>
            <p:spPr>
              <a:xfrm>
                <a:off x="2556976" y="5415455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564;p36">
                <a:extLst>
                  <a:ext uri="{FF2B5EF4-FFF2-40B4-BE49-F238E27FC236}">
                    <a16:creationId xmlns:a16="http://schemas.microsoft.com/office/drawing/2014/main" id="{B32CFE83-85EB-4928-9659-4F258FF05F81}"/>
                  </a:ext>
                </a:extLst>
              </p:cNvPr>
              <p:cNvSpPr/>
              <p:nvPr/>
            </p:nvSpPr>
            <p:spPr>
              <a:xfrm>
                <a:off x="2556976" y="555029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565;p36">
                <a:extLst>
                  <a:ext uri="{FF2B5EF4-FFF2-40B4-BE49-F238E27FC236}">
                    <a16:creationId xmlns:a16="http://schemas.microsoft.com/office/drawing/2014/main" id="{A8E892EA-020D-4233-8310-FF7C21501945}"/>
                  </a:ext>
                </a:extLst>
              </p:cNvPr>
              <p:cNvSpPr/>
              <p:nvPr/>
            </p:nvSpPr>
            <p:spPr>
              <a:xfrm>
                <a:off x="2556976" y="5685000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566;p36">
                <a:extLst>
                  <a:ext uri="{FF2B5EF4-FFF2-40B4-BE49-F238E27FC236}">
                    <a16:creationId xmlns:a16="http://schemas.microsoft.com/office/drawing/2014/main" id="{E1FA50DB-5BE4-4A51-920B-883F5237D91B}"/>
                  </a:ext>
                </a:extLst>
              </p:cNvPr>
              <p:cNvSpPr/>
              <p:nvPr/>
            </p:nvSpPr>
            <p:spPr>
              <a:xfrm>
                <a:off x="2556976" y="5819843"/>
                <a:ext cx="2744499" cy="6958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58" extrusionOk="0">
                    <a:moveTo>
                      <a:pt x="0" y="0"/>
                    </a:moveTo>
                    <a:lnTo>
                      <a:pt x="0" y="6403"/>
                    </a:lnTo>
                    <a:lnTo>
                      <a:pt x="2744500" y="6958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567;p36">
                <a:extLst>
                  <a:ext uri="{FF2B5EF4-FFF2-40B4-BE49-F238E27FC236}">
                    <a16:creationId xmlns:a16="http://schemas.microsoft.com/office/drawing/2014/main" id="{B8E058FB-444F-4D0E-A5A5-F89DC6763018}"/>
                  </a:ext>
                </a:extLst>
              </p:cNvPr>
              <p:cNvSpPr/>
              <p:nvPr/>
            </p:nvSpPr>
            <p:spPr>
              <a:xfrm>
                <a:off x="2556976" y="595453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568;p36">
                <a:extLst>
                  <a:ext uri="{FF2B5EF4-FFF2-40B4-BE49-F238E27FC236}">
                    <a16:creationId xmlns:a16="http://schemas.microsoft.com/office/drawing/2014/main" id="{F8B65A42-7CC8-47FC-8E40-AB67BF41E670}"/>
                  </a:ext>
                </a:extLst>
              </p:cNvPr>
              <p:cNvSpPr/>
              <p:nvPr/>
            </p:nvSpPr>
            <p:spPr>
              <a:xfrm>
                <a:off x="2556976" y="6089381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569;p36">
              <a:extLst>
                <a:ext uri="{FF2B5EF4-FFF2-40B4-BE49-F238E27FC236}">
                  <a16:creationId xmlns:a16="http://schemas.microsoft.com/office/drawing/2014/main" id="{7A5D34CD-C3C7-47D7-B24C-CDC313132ECA}"/>
                </a:ext>
              </a:extLst>
            </p:cNvPr>
            <p:cNvGrpSpPr/>
            <p:nvPr/>
          </p:nvGrpSpPr>
          <p:grpSpPr>
            <a:xfrm>
              <a:off x="626963" y="5597230"/>
              <a:ext cx="3346695" cy="1134245"/>
              <a:chOff x="2660268" y="5320789"/>
              <a:chExt cx="2590121" cy="877831"/>
            </a:xfrm>
          </p:grpSpPr>
          <p:grpSp>
            <p:nvGrpSpPr>
              <p:cNvPr id="13" name="Google Shape;1570;p36">
                <a:extLst>
                  <a:ext uri="{FF2B5EF4-FFF2-40B4-BE49-F238E27FC236}">
                    <a16:creationId xmlns:a16="http://schemas.microsoft.com/office/drawing/2014/main" id="{6ECAD2ED-D272-4841-A05C-A5125EC9A859}"/>
                  </a:ext>
                </a:extLst>
              </p:cNvPr>
              <p:cNvGrpSpPr/>
              <p:nvPr/>
            </p:nvGrpSpPr>
            <p:grpSpPr>
              <a:xfrm>
                <a:off x="2660268" y="5320789"/>
                <a:ext cx="689906" cy="877831"/>
                <a:chOff x="2660268" y="5320789"/>
                <a:chExt cx="689906" cy="877831"/>
              </a:xfrm>
            </p:grpSpPr>
            <p:sp>
              <p:nvSpPr>
                <p:cNvPr id="30" name="Google Shape;1571;p36">
                  <a:extLst>
                    <a:ext uri="{FF2B5EF4-FFF2-40B4-BE49-F238E27FC236}">
                      <a16:creationId xmlns:a16="http://schemas.microsoft.com/office/drawing/2014/main" id="{898FBE33-B0AB-49AF-B59A-A637661A8D2C}"/>
                    </a:ext>
                  </a:extLst>
                </p:cNvPr>
                <p:cNvSpPr/>
                <p:nvPr/>
              </p:nvSpPr>
              <p:spPr>
                <a:xfrm>
                  <a:off x="333418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572;p36">
                  <a:extLst>
                    <a:ext uri="{FF2B5EF4-FFF2-40B4-BE49-F238E27FC236}">
                      <a16:creationId xmlns:a16="http://schemas.microsoft.com/office/drawing/2014/main" id="{205FDBBD-A0FC-4AEC-9580-EFCB84BF4396}"/>
                    </a:ext>
                  </a:extLst>
                </p:cNvPr>
                <p:cNvSpPr/>
                <p:nvPr/>
              </p:nvSpPr>
              <p:spPr>
                <a:xfrm>
                  <a:off x="319934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3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573;p36">
                  <a:extLst>
                    <a:ext uri="{FF2B5EF4-FFF2-40B4-BE49-F238E27FC236}">
                      <a16:creationId xmlns:a16="http://schemas.microsoft.com/office/drawing/2014/main" id="{1B5B1799-D9E6-4FB5-9610-A5B18057D527}"/>
                    </a:ext>
                  </a:extLst>
                </p:cNvPr>
                <p:cNvSpPr/>
                <p:nvPr/>
              </p:nvSpPr>
              <p:spPr>
                <a:xfrm>
                  <a:off x="306464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574;p36">
                  <a:extLst>
                    <a:ext uri="{FF2B5EF4-FFF2-40B4-BE49-F238E27FC236}">
                      <a16:creationId xmlns:a16="http://schemas.microsoft.com/office/drawing/2014/main" id="{37E13D46-0973-4E5A-BF7C-1E4F6FE801EE}"/>
                    </a:ext>
                  </a:extLst>
                </p:cNvPr>
                <p:cNvSpPr/>
                <p:nvPr/>
              </p:nvSpPr>
              <p:spPr>
                <a:xfrm>
                  <a:off x="2929806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575;p36">
                  <a:extLst>
                    <a:ext uri="{FF2B5EF4-FFF2-40B4-BE49-F238E27FC236}">
                      <a16:creationId xmlns:a16="http://schemas.microsoft.com/office/drawing/2014/main" id="{27EB850E-B030-4CEB-AA97-CC26E289F269}"/>
                    </a:ext>
                  </a:extLst>
                </p:cNvPr>
                <p:cNvSpPr/>
                <p:nvPr/>
              </p:nvSpPr>
              <p:spPr>
                <a:xfrm>
                  <a:off x="279511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576;p36">
                  <a:extLst>
                    <a:ext uri="{FF2B5EF4-FFF2-40B4-BE49-F238E27FC236}">
                      <a16:creationId xmlns:a16="http://schemas.microsoft.com/office/drawing/2014/main" id="{3F8ABBCB-1051-4D73-804E-6999542EFA5E}"/>
                    </a:ext>
                  </a:extLst>
                </p:cNvPr>
                <p:cNvSpPr/>
                <p:nvPr/>
              </p:nvSpPr>
              <p:spPr>
                <a:xfrm>
                  <a:off x="266026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" name="Google Shape;1577;p36">
                <a:extLst>
                  <a:ext uri="{FF2B5EF4-FFF2-40B4-BE49-F238E27FC236}">
                    <a16:creationId xmlns:a16="http://schemas.microsoft.com/office/drawing/2014/main" id="{D222709B-5F73-4399-845E-1083B26519A3}"/>
                  </a:ext>
                </a:extLst>
              </p:cNvPr>
              <p:cNvGrpSpPr/>
              <p:nvPr/>
            </p:nvGrpSpPr>
            <p:grpSpPr>
              <a:xfrm>
                <a:off x="3473363" y="5320789"/>
                <a:ext cx="689906" cy="877831"/>
                <a:chOff x="3473363" y="5320789"/>
                <a:chExt cx="689906" cy="877831"/>
              </a:xfrm>
            </p:grpSpPr>
            <p:sp>
              <p:nvSpPr>
                <p:cNvPr id="24" name="Google Shape;1578;p36">
                  <a:extLst>
                    <a:ext uri="{FF2B5EF4-FFF2-40B4-BE49-F238E27FC236}">
                      <a16:creationId xmlns:a16="http://schemas.microsoft.com/office/drawing/2014/main" id="{E5395232-B0B7-4D8D-90E9-4C1DD162A9F6}"/>
                    </a:ext>
                  </a:extLst>
                </p:cNvPr>
                <p:cNvSpPr/>
                <p:nvPr/>
              </p:nvSpPr>
              <p:spPr>
                <a:xfrm>
                  <a:off x="4147276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1579;p36">
                  <a:extLst>
                    <a:ext uri="{FF2B5EF4-FFF2-40B4-BE49-F238E27FC236}">
                      <a16:creationId xmlns:a16="http://schemas.microsoft.com/office/drawing/2014/main" id="{ADF4DEF2-920D-493A-AAA1-8E0682175BD4}"/>
                    </a:ext>
                  </a:extLst>
                </p:cNvPr>
                <p:cNvSpPr/>
                <p:nvPr/>
              </p:nvSpPr>
              <p:spPr>
                <a:xfrm>
                  <a:off x="4012440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1580;p36">
                  <a:extLst>
                    <a:ext uri="{FF2B5EF4-FFF2-40B4-BE49-F238E27FC236}">
                      <a16:creationId xmlns:a16="http://schemas.microsoft.com/office/drawing/2014/main" id="{D15854B2-04F6-4343-A4E4-24FC0BD64C5E}"/>
                    </a:ext>
                  </a:extLst>
                </p:cNvPr>
                <p:cNvSpPr/>
                <p:nvPr/>
              </p:nvSpPr>
              <p:spPr>
                <a:xfrm>
                  <a:off x="3877737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581;p36">
                  <a:extLst>
                    <a:ext uri="{FF2B5EF4-FFF2-40B4-BE49-F238E27FC236}">
                      <a16:creationId xmlns:a16="http://schemas.microsoft.com/office/drawing/2014/main" id="{5A15520F-AEA0-4785-9273-AA0D7BD7DB9D}"/>
                    </a:ext>
                  </a:extLst>
                </p:cNvPr>
                <p:cNvSpPr/>
                <p:nvPr/>
              </p:nvSpPr>
              <p:spPr>
                <a:xfrm>
                  <a:off x="3742901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0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582;p36">
                  <a:extLst>
                    <a:ext uri="{FF2B5EF4-FFF2-40B4-BE49-F238E27FC236}">
                      <a16:creationId xmlns:a16="http://schemas.microsoft.com/office/drawing/2014/main" id="{341645DA-6876-470B-B753-CD7B887325AA}"/>
                    </a:ext>
                  </a:extLst>
                </p:cNvPr>
                <p:cNvSpPr/>
                <p:nvPr/>
              </p:nvSpPr>
              <p:spPr>
                <a:xfrm>
                  <a:off x="3608206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583;p36">
                  <a:extLst>
                    <a:ext uri="{FF2B5EF4-FFF2-40B4-BE49-F238E27FC236}">
                      <a16:creationId xmlns:a16="http://schemas.microsoft.com/office/drawing/2014/main" id="{D566ECFE-049A-4663-ACE6-DB356FD05FF1}"/>
                    </a:ext>
                  </a:extLst>
                </p:cNvPr>
                <p:cNvSpPr/>
                <p:nvPr/>
              </p:nvSpPr>
              <p:spPr>
                <a:xfrm>
                  <a:off x="3473363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" name="Google Shape;1584;p36">
                <a:extLst>
                  <a:ext uri="{FF2B5EF4-FFF2-40B4-BE49-F238E27FC236}">
                    <a16:creationId xmlns:a16="http://schemas.microsoft.com/office/drawing/2014/main" id="{B8EF6026-6F20-456D-BAD1-996CBB3C1499}"/>
                  </a:ext>
                </a:extLst>
              </p:cNvPr>
              <p:cNvGrpSpPr/>
              <p:nvPr/>
            </p:nvGrpSpPr>
            <p:grpSpPr>
              <a:xfrm>
                <a:off x="4286458" y="5320789"/>
                <a:ext cx="689906" cy="877831"/>
                <a:chOff x="4286458" y="5320789"/>
                <a:chExt cx="689906" cy="877831"/>
              </a:xfrm>
            </p:grpSpPr>
            <p:sp>
              <p:nvSpPr>
                <p:cNvPr id="18" name="Google Shape;1585;p36">
                  <a:extLst>
                    <a:ext uri="{FF2B5EF4-FFF2-40B4-BE49-F238E27FC236}">
                      <a16:creationId xmlns:a16="http://schemas.microsoft.com/office/drawing/2014/main" id="{929D60A1-CF45-4DEE-8764-88671E9F3BED}"/>
                    </a:ext>
                  </a:extLst>
                </p:cNvPr>
                <p:cNvSpPr/>
                <p:nvPr/>
              </p:nvSpPr>
              <p:spPr>
                <a:xfrm>
                  <a:off x="496037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586;p36">
                  <a:extLst>
                    <a:ext uri="{FF2B5EF4-FFF2-40B4-BE49-F238E27FC236}">
                      <a16:creationId xmlns:a16="http://schemas.microsoft.com/office/drawing/2014/main" id="{D729EF87-4A79-4957-B0F0-0FA838AD481B}"/>
                    </a:ext>
                  </a:extLst>
                </p:cNvPr>
                <p:cNvSpPr/>
                <p:nvPr/>
              </p:nvSpPr>
              <p:spPr>
                <a:xfrm>
                  <a:off x="482553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587;p36">
                  <a:extLst>
                    <a:ext uri="{FF2B5EF4-FFF2-40B4-BE49-F238E27FC236}">
                      <a16:creationId xmlns:a16="http://schemas.microsoft.com/office/drawing/2014/main" id="{2023C0DD-5E88-4550-A446-F42FDA47A520}"/>
                    </a:ext>
                  </a:extLst>
                </p:cNvPr>
                <p:cNvSpPr/>
                <p:nvPr/>
              </p:nvSpPr>
              <p:spPr>
                <a:xfrm>
                  <a:off x="469083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588;p36">
                  <a:extLst>
                    <a:ext uri="{FF2B5EF4-FFF2-40B4-BE49-F238E27FC236}">
                      <a16:creationId xmlns:a16="http://schemas.microsoft.com/office/drawing/2014/main" id="{812BA010-ED27-4E9B-98C4-D09A31050788}"/>
                    </a:ext>
                  </a:extLst>
                </p:cNvPr>
                <p:cNvSpPr/>
                <p:nvPr/>
              </p:nvSpPr>
              <p:spPr>
                <a:xfrm>
                  <a:off x="4555996" y="5321727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589;p36">
                  <a:extLst>
                    <a:ext uri="{FF2B5EF4-FFF2-40B4-BE49-F238E27FC236}">
                      <a16:creationId xmlns:a16="http://schemas.microsoft.com/office/drawing/2014/main" id="{835A3D6C-EC5A-4E7D-A871-C5FFEB914542}"/>
                    </a:ext>
                  </a:extLst>
                </p:cNvPr>
                <p:cNvSpPr/>
                <p:nvPr/>
              </p:nvSpPr>
              <p:spPr>
                <a:xfrm>
                  <a:off x="442130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1590;p36">
                  <a:extLst>
                    <a:ext uri="{FF2B5EF4-FFF2-40B4-BE49-F238E27FC236}">
                      <a16:creationId xmlns:a16="http://schemas.microsoft.com/office/drawing/2014/main" id="{800F6F84-E290-4BE4-A160-E0168D050223}"/>
                    </a:ext>
                  </a:extLst>
                </p:cNvPr>
                <p:cNvSpPr/>
                <p:nvPr/>
              </p:nvSpPr>
              <p:spPr>
                <a:xfrm>
                  <a:off x="428645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" name="Google Shape;1591;p36">
                <a:extLst>
                  <a:ext uri="{FF2B5EF4-FFF2-40B4-BE49-F238E27FC236}">
                    <a16:creationId xmlns:a16="http://schemas.microsoft.com/office/drawing/2014/main" id="{28B12168-517C-4A31-BC11-8DF4DE62D732}"/>
                  </a:ext>
                </a:extLst>
              </p:cNvPr>
              <p:cNvSpPr/>
              <p:nvPr/>
            </p:nvSpPr>
            <p:spPr>
              <a:xfrm>
                <a:off x="5234396" y="5321258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0"/>
                    </a:moveTo>
                    <a:lnTo>
                      <a:pt x="9584" y="0"/>
                    </a:lnTo>
                    <a:lnTo>
                      <a:pt x="0" y="875467"/>
                    </a:lnTo>
                    <a:lnTo>
                      <a:pt x="6409" y="875493"/>
                    </a:lnTo>
                    <a:lnTo>
                      <a:pt x="15993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592;p36">
                <a:extLst>
                  <a:ext uri="{FF2B5EF4-FFF2-40B4-BE49-F238E27FC236}">
                    <a16:creationId xmlns:a16="http://schemas.microsoft.com/office/drawing/2014/main" id="{8939C093-11E5-4576-A88A-CBA7976DBD11}"/>
                  </a:ext>
                </a:extLst>
              </p:cNvPr>
              <p:cNvSpPr/>
              <p:nvPr/>
            </p:nvSpPr>
            <p:spPr>
              <a:xfrm>
                <a:off x="5099560" y="5320789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7"/>
                    </a:moveTo>
                    <a:lnTo>
                      <a:pt x="9584" y="0"/>
                    </a:lnTo>
                    <a:lnTo>
                      <a:pt x="0" y="875473"/>
                    </a:lnTo>
                    <a:lnTo>
                      <a:pt x="6403" y="875493"/>
                    </a:lnTo>
                    <a:lnTo>
                      <a:pt x="15993" y="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1593;p36">
              <a:extLst>
                <a:ext uri="{FF2B5EF4-FFF2-40B4-BE49-F238E27FC236}">
                  <a16:creationId xmlns:a16="http://schemas.microsoft.com/office/drawing/2014/main" id="{479F3019-A850-467C-B6D9-764918222CA8}"/>
                </a:ext>
              </a:extLst>
            </p:cNvPr>
            <p:cNvSpPr/>
            <p:nvPr/>
          </p:nvSpPr>
          <p:spPr>
            <a:xfrm rot="-5142157">
              <a:off x="161806" y="5336968"/>
              <a:ext cx="1027065" cy="895430"/>
            </a:xfrm>
            <a:custGeom>
              <a:avLst/>
              <a:gdLst/>
              <a:ahLst/>
              <a:cxnLst/>
              <a:rect l="l" t="t" r="r" b="b"/>
              <a:pathLst>
                <a:path w="1184020" h="1032269" extrusionOk="0">
                  <a:moveTo>
                    <a:pt x="211073" y="0"/>
                  </a:moveTo>
                  <a:cubicBezTo>
                    <a:pt x="203073" y="4194"/>
                    <a:pt x="195579" y="6081"/>
                    <a:pt x="203708" y="1389"/>
                  </a:cubicBezTo>
                  <a:cubicBezTo>
                    <a:pt x="208914" y="-1609"/>
                    <a:pt x="196214" y="-384"/>
                    <a:pt x="193421" y="16470"/>
                  </a:cubicBezTo>
                  <a:cubicBezTo>
                    <a:pt x="190944" y="31234"/>
                    <a:pt x="202564" y="58197"/>
                    <a:pt x="196151" y="70247"/>
                  </a:cubicBezTo>
                  <a:cubicBezTo>
                    <a:pt x="190435" y="81073"/>
                    <a:pt x="166115" y="72031"/>
                    <a:pt x="163639" y="86915"/>
                  </a:cubicBezTo>
                  <a:cubicBezTo>
                    <a:pt x="161734" y="98260"/>
                    <a:pt x="171385" y="125774"/>
                    <a:pt x="161035" y="133152"/>
                  </a:cubicBezTo>
                  <a:cubicBezTo>
                    <a:pt x="150177" y="140934"/>
                    <a:pt x="132651" y="138613"/>
                    <a:pt x="127508" y="154781"/>
                  </a:cubicBezTo>
                  <a:cubicBezTo>
                    <a:pt x="124967" y="162867"/>
                    <a:pt x="127253" y="180267"/>
                    <a:pt x="121158" y="186333"/>
                  </a:cubicBezTo>
                  <a:cubicBezTo>
                    <a:pt x="110362" y="197139"/>
                    <a:pt x="92963" y="190770"/>
                    <a:pt x="85471" y="204986"/>
                  </a:cubicBezTo>
                  <a:cubicBezTo>
                    <a:pt x="80835" y="213689"/>
                    <a:pt x="74612" y="235904"/>
                    <a:pt x="78930" y="245467"/>
                  </a:cubicBezTo>
                  <a:cubicBezTo>
                    <a:pt x="80136" y="248219"/>
                    <a:pt x="83947" y="249792"/>
                    <a:pt x="84073" y="252809"/>
                  </a:cubicBezTo>
                  <a:cubicBezTo>
                    <a:pt x="84137" y="255640"/>
                    <a:pt x="60134" y="264579"/>
                    <a:pt x="56451" y="270272"/>
                  </a:cubicBezTo>
                  <a:cubicBezTo>
                    <a:pt x="45656" y="287202"/>
                    <a:pt x="70294" y="303623"/>
                    <a:pt x="57658" y="318492"/>
                  </a:cubicBezTo>
                  <a:cubicBezTo>
                    <a:pt x="45973" y="332278"/>
                    <a:pt x="21526" y="315914"/>
                    <a:pt x="7683" y="329803"/>
                  </a:cubicBezTo>
                  <a:cubicBezTo>
                    <a:pt x="-6033" y="343534"/>
                    <a:pt x="2476" y="369546"/>
                    <a:pt x="4063" y="385762"/>
                  </a:cubicBezTo>
                  <a:lnTo>
                    <a:pt x="938910" y="1032269"/>
                  </a:lnTo>
                  <a:cubicBezTo>
                    <a:pt x="940625" y="1027621"/>
                    <a:pt x="942593" y="1023068"/>
                    <a:pt x="943863" y="1018382"/>
                  </a:cubicBezTo>
                  <a:cubicBezTo>
                    <a:pt x="945514" y="1012717"/>
                    <a:pt x="943165" y="1002265"/>
                    <a:pt x="947292" y="998138"/>
                  </a:cubicBezTo>
                  <a:cubicBezTo>
                    <a:pt x="955674" y="989686"/>
                    <a:pt x="968819" y="985146"/>
                    <a:pt x="974660" y="974129"/>
                  </a:cubicBezTo>
                  <a:cubicBezTo>
                    <a:pt x="981772" y="960692"/>
                    <a:pt x="982408" y="943522"/>
                    <a:pt x="993330" y="931863"/>
                  </a:cubicBezTo>
                  <a:cubicBezTo>
                    <a:pt x="1001775" y="922827"/>
                    <a:pt x="1015682" y="914508"/>
                    <a:pt x="1017904" y="900907"/>
                  </a:cubicBezTo>
                  <a:cubicBezTo>
                    <a:pt x="1019746" y="889667"/>
                    <a:pt x="1010665" y="873773"/>
                    <a:pt x="1012126" y="864788"/>
                  </a:cubicBezTo>
                  <a:cubicBezTo>
                    <a:pt x="1012380" y="863366"/>
                    <a:pt x="1031366" y="868331"/>
                    <a:pt x="1032383" y="868166"/>
                  </a:cubicBezTo>
                  <a:cubicBezTo>
                    <a:pt x="1036256" y="867556"/>
                    <a:pt x="1031874" y="845160"/>
                    <a:pt x="1046479" y="838004"/>
                  </a:cubicBezTo>
                  <a:cubicBezTo>
                    <a:pt x="1071054" y="825951"/>
                    <a:pt x="1083754" y="846068"/>
                    <a:pt x="1101026" y="844551"/>
                  </a:cubicBezTo>
                  <a:lnTo>
                    <a:pt x="1111567" y="829469"/>
                  </a:lnTo>
                  <a:lnTo>
                    <a:pt x="1124267" y="810813"/>
                  </a:lnTo>
                  <a:lnTo>
                    <a:pt x="1139380" y="789185"/>
                  </a:lnTo>
                  <a:cubicBezTo>
                    <a:pt x="1137347" y="784251"/>
                    <a:pt x="1131633" y="780466"/>
                    <a:pt x="1130808" y="775494"/>
                  </a:cubicBezTo>
                  <a:cubicBezTo>
                    <a:pt x="1129664" y="768166"/>
                    <a:pt x="1146746" y="721367"/>
                    <a:pt x="1151445" y="713975"/>
                  </a:cubicBezTo>
                  <a:cubicBezTo>
                    <a:pt x="1160081" y="700463"/>
                    <a:pt x="1171321" y="684448"/>
                    <a:pt x="1184021" y="672700"/>
                  </a:cubicBezTo>
                  <a:lnTo>
                    <a:pt x="211073" y="0"/>
                  </a:lnTo>
                  <a:close/>
                </a:path>
              </a:pathLst>
            </a:custGeom>
            <a:solidFill>
              <a:srgbClr val="F8F1DF">
                <a:alpha val="333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85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36"/>
          <p:cNvGrpSpPr/>
          <p:nvPr/>
        </p:nvGrpSpPr>
        <p:grpSpPr>
          <a:xfrm rot="1247203">
            <a:off x="9564547" y="-268677"/>
            <a:ext cx="2443386" cy="2616942"/>
            <a:chOff x="8427652" y="3347032"/>
            <a:chExt cx="1449087" cy="1552017"/>
          </a:xfrm>
        </p:grpSpPr>
        <p:sp>
          <p:nvSpPr>
            <p:cNvPr id="1526" name="Google Shape;1526;p36"/>
            <p:cNvSpPr/>
            <p:nvPr/>
          </p:nvSpPr>
          <p:spPr>
            <a:xfrm>
              <a:off x="8427652" y="3472492"/>
              <a:ext cx="1449087" cy="1426557"/>
            </a:xfrm>
            <a:custGeom>
              <a:avLst/>
              <a:gdLst/>
              <a:ahLst/>
              <a:cxnLst/>
              <a:rect l="l" t="t" r="r" b="b"/>
              <a:pathLst>
                <a:path w="1449087" h="1426557" extrusionOk="0">
                  <a:moveTo>
                    <a:pt x="0" y="0"/>
                  </a:moveTo>
                  <a:lnTo>
                    <a:pt x="1449087" y="0"/>
                  </a:lnTo>
                  <a:lnTo>
                    <a:pt x="1449087" y="1426558"/>
                  </a:lnTo>
                  <a:lnTo>
                    <a:pt x="0" y="142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7" name="Google Shape;1527;p36"/>
            <p:cNvGrpSpPr/>
            <p:nvPr/>
          </p:nvGrpSpPr>
          <p:grpSpPr>
            <a:xfrm>
              <a:off x="8671165" y="3767466"/>
              <a:ext cx="986440" cy="887655"/>
              <a:chOff x="8671165" y="3767466"/>
              <a:chExt cx="986440" cy="887655"/>
            </a:xfrm>
          </p:grpSpPr>
          <p:sp>
            <p:nvSpPr>
              <p:cNvPr id="1528" name="Google Shape;1528;p36"/>
              <p:cNvSpPr/>
              <p:nvPr/>
            </p:nvSpPr>
            <p:spPr>
              <a:xfrm>
                <a:off x="8671165" y="3912736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14"/>
                    </a:lnTo>
                    <a:cubicBezTo>
                      <a:pt x="4688" y="214"/>
                      <a:pt x="0" y="3858"/>
                      <a:pt x="0" y="8244"/>
                    </a:cubicBezTo>
                    <a:cubicBezTo>
                      <a:pt x="0" y="12631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6"/>
              <p:cNvSpPr/>
              <p:nvPr/>
            </p:nvSpPr>
            <p:spPr>
              <a:xfrm>
                <a:off x="8671165" y="3767466"/>
                <a:ext cx="669726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669726" h="16066" extrusionOk="0">
                    <a:moveTo>
                      <a:pt x="662293" y="0"/>
                    </a:moveTo>
                    <a:lnTo>
                      <a:pt x="7300" y="221"/>
                    </a:lnTo>
                    <a:cubicBezTo>
                      <a:pt x="3215" y="221"/>
                      <a:pt x="0" y="3864"/>
                      <a:pt x="0" y="8251"/>
                    </a:cubicBezTo>
                    <a:cubicBezTo>
                      <a:pt x="0" y="12637"/>
                      <a:pt x="3215" y="16067"/>
                      <a:pt x="7300" y="16067"/>
                    </a:cubicBezTo>
                    <a:lnTo>
                      <a:pt x="662293" y="16067"/>
                    </a:lnTo>
                    <a:cubicBezTo>
                      <a:pt x="666378" y="16067"/>
                      <a:pt x="669727" y="12423"/>
                      <a:pt x="669727" y="8036"/>
                    </a:cubicBezTo>
                    <a:cubicBezTo>
                      <a:pt x="669727" y="3643"/>
                      <a:pt x="666378" y="0"/>
                      <a:pt x="662293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6"/>
              <p:cNvSpPr/>
              <p:nvPr/>
            </p:nvSpPr>
            <p:spPr>
              <a:xfrm>
                <a:off x="8671165" y="4058107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23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16"/>
                    </a:cubicBezTo>
                    <a:cubicBezTo>
                      <a:pt x="986441" y="3429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6"/>
              <p:cNvSpPr/>
              <p:nvPr/>
            </p:nvSpPr>
            <p:spPr>
              <a:xfrm>
                <a:off x="8671165" y="4203264"/>
                <a:ext cx="986440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6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7"/>
                      <a:pt x="10715" y="16067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23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6"/>
              <p:cNvSpPr/>
              <p:nvPr/>
            </p:nvSpPr>
            <p:spPr>
              <a:xfrm>
                <a:off x="8671165" y="4348641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09"/>
                    </a:cubicBezTo>
                    <a:cubicBezTo>
                      <a:pt x="986441" y="342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6"/>
              <p:cNvSpPr/>
              <p:nvPr/>
            </p:nvSpPr>
            <p:spPr>
              <a:xfrm>
                <a:off x="8671165" y="4493798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6060"/>
                      <a:pt x="10715" y="16060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6"/>
              <p:cNvSpPr/>
              <p:nvPr/>
            </p:nvSpPr>
            <p:spPr>
              <a:xfrm>
                <a:off x="8671165" y="4639061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5" name="Google Shape;1535;p36"/>
            <p:cNvSpPr/>
            <p:nvPr/>
          </p:nvSpPr>
          <p:spPr>
            <a:xfrm>
              <a:off x="9407663" y="3347032"/>
              <a:ext cx="185849" cy="440760"/>
            </a:xfrm>
            <a:custGeom>
              <a:avLst/>
              <a:gdLst/>
              <a:ahLst/>
              <a:cxnLst/>
              <a:rect l="l" t="t" r="r" b="b"/>
              <a:pathLst>
                <a:path w="185849" h="440760" extrusionOk="0">
                  <a:moveTo>
                    <a:pt x="92958" y="0"/>
                  </a:moveTo>
                  <a:cubicBezTo>
                    <a:pt x="41322" y="0"/>
                    <a:pt x="0" y="43760"/>
                    <a:pt x="0" y="97110"/>
                  </a:cubicBezTo>
                  <a:cubicBezTo>
                    <a:pt x="0" y="106547"/>
                    <a:pt x="2277" y="115481"/>
                    <a:pt x="4822" y="124315"/>
                  </a:cubicBezTo>
                  <a:lnTo>
                    <a:pt x="31411" y="124315"/>
                  </a:lnTo>
                  <a:cubicBezTo>
                    <a:pt x="31344" y="123893"/>
                    <a:pt x="31544" y="123491"/>
                    <a:pt x="31411" y="123062"/>
                  </a:cubicBezTo>
                  <a:cubicBezTo>
                    <a:pt x="28463" y="114898"/>
                    <a:pt x="26789" y="106105"/>
                    <a:pt x="26789" y="97110"/>
                  </a:cubicBezTo>
                  <a:cubicBezTo>
                    <a:pt x="26789" y="57443"/>
                    <a:pt x="56726" y="25738"/>
                    <a:pt x="92958" y="25744"/>
                  </a:cubicBezTo>
                  <a:cubicBezTo>
                    <a:pt x="129123" y="25744"/>
                    <a:pt x="159060" y="57443"/>
                    <a:pt x="159060" y="97110"/>
                  </a:cubicBezTo>
                  <a:cubicBezTo>
                    <a:pt x="159060" y="97439"/>
                    <a:pt x="158926" y="112809"/>
                    <a:pt x="158859" y="124315"/>
                  </a:cubicBezTo>
                  <a:cubicBezTo>
                    <a:pt x="158859" y="128568"/>
                    <a:pt x="158859" y="131990"/>
                    <a:pt x="158859" y="134361"/>
                  </a:cubicBezTo>
                  <a:cubicBezTo>
                    <a:pt x="158592" y="192078"/>
                    <a:pt x="157587" y="379092"/>
                    <a:pt x="157587" y="378811"/>
                  </a:cubicBezTo>
                  <a:cubicBezTo>
                    <a:pt x="154506" y="399700"/>
                    <a:pt x="136893" y="415023"/>
                    <a:pt x="115528" y="415023"/>
                  </a:cubicBezTo>
                  <a:cubicBezTo>
                    <a:pt x="91485" y="415023"/>
                    <a:pt x="71996" y="396298"/>
                    <a:pt x="71996" y="373165"/>
                  </a:cubicBezTo>
                  <a:lnTo>
                    <a:pt x="74339" y="134361"/>
                  </a:lnTo>
                  <a:lnTo>
                    <a:pt x="74541" y="124315"/>
                  </a:lnTo>
                  <a:lnTo>
                    <a:pt x="74742" y="100459"/>
                  </a:lnTo>
                  <a:cubicBezTo>
                    <a:pt x="74809" y="93353"/>
                    <a:pt x="68915" y="87761"/>
                    <a:pt x="61548" y="87694"/>
                  </a:cubicBezTo>
                  <a:cubicBezTo>
                    <a:pt x="54181" y="87620"/>
                    <a:pt x="48020" y="93146"/>
                    <a:pt x="47953" y="100251"/>
                  </a:cubicBezTo>
                  <a:lnTo>
                    <a:pt x="47752" y="124315"/>
                  </a:lnTo>
                  <a:lnTo>
                    <a:pt x="47550" y="134361"/>
                  </a:lnTo>
                  <a:lnTo>
                    <a:pt x="45207" y="372951"/>
                  </a:lnTo>
                  <a:cubicBezTo>
                    <a:pt x="45207" y="410422"/>
                    <a:pt x="76684" y="440767"/>
                    <a:pt x="115528" y="440761"/>
                  </a:cubicBezTo>
                  <a:cubicBezTo>
                    <a:pt x="150487" y="440761"/>
                    <a:pt x="179286" y="415914"/>
                    <a:pt x="184175" y="382581"/>
                  </a:cubicBezTo>
                  <a:cubicBezTo>
                    <a:pt x="184443" y="381101"/>
                    <a:pt x="185381" y="195232"/>
                    <a:pt x="185648" y="134361"/>
                  </a:cubicBezTo>
                  <a:cubicBezTo>
                    <a:pt x="185648" y="131896"/>
                    <a:pt x="185648" y="128501"/>
                    <a:pt x="185648" y="124315"/>
                  </a:cubicBezTo>
                  <a:cubicBezTo>
                    <a:pt x="185715" y="112996"/>
                    <a:pt x="185849" y="98115"/>
                    <a:pt x="185849" y="97110"/>
                  </a:cubicBezTo>
                  <a:cubicBezTo>
                    <a:pt x="185849" y="43760"/>
                    <a:pt x="144528" y="0"/>
                    <a:pt x="9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6" name="Google Shape;1536;p36"/>
          <p:cNvSpPr txBox="1">
            <a:spLocks noGrp="1"/>
          </p:cNvSpPr>
          <p:nvPr>
            <p:ph type="title"/>
          </p:nvPr>
        </p:nvSpPr>
        <p:spPr>
          <a:xfrm>
            <a:off x="821441" y="468098"/>
            <a:ext cx="884050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buSzPts val="990"/>
            </a:pPr>
            <a:r>
              <a:rPr lang="ru" sz="3200" dirty="0">
                <a:latin typeface="Montserrat" panose="00000500000000000000" pitchFamily="2" charset="-52"/>
              </a:rPr>
              <a:t>Обязанности приемной комиссии</a:t>
            </a:r>
            <a:endParaRPr sz="3200" dirty="0">
              <a:latin typeface="Montserrat" panose="00000500000000000000" pitchFamily="2" charset="-52"/>
            </a:endParaRPr>
          </a:p>
        </p:txBody>
      </p:sp>
      <p:grpSp>
        <p:nvGrpSpPr>
          <p:cNvPr id="1560" name="Google Shape;1560;p36"/>
          <p:cNvGrpSpPr/>
          <p:nvPr/>
        </p:nvGrpSpPr>
        <p:grpSpPr>
          <a:xfrm rot="1008573">
            <a:off x="7551086" y="5231478"/>
            <a:ext cx="3849776" cy="1496226"/>
            <a:chOff x="190402" y="5239046"/>
            <a:chExt cx="3849661" cy="1496182"/>
          </a:xfrm>
        </p:grpSpPr>
        <p:sp>
          <p:nvSpPr>
            <p:cNvPr id="1561" name="Google Shape;1561;p36"/>
            <p:cNvSpPr/>
            <p:nvPr/>
          </p:nvSpPr>
          <p:spPr>
            <a:xfrm>
              <a:off x="496295" y="5598191"/>
              <a:ext cx="3543767" cy="1137037"/>
            </a:xfrm>
            <a:custGeom>
              <a:avLst/>
              <a:gdLst/>
              <a:ahLst/>
              <a:cxnLst/>
              <a:rect l="l" t="t" r="r" b="b"/>
              <a:pathLst>
                <a:path w="2741793" h="879719" extrusionOk="0">
                  <a:moveTo>
                    <a:pt x="0" y="0"/>
                  </a:moveTo>
                  <a:lnTo>
                    <a:pt x="2741794" y="0"/>
                  </a:lnTo>
                  <a:lnTo>
                    <a:pt x="2741794" y="879719"/>
                  </a:lnTo>
                  <a:lnTo>
                    <a:pt x="0" y="879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2" name="Google Shape;1562;p36"/>
            <p:cNvGrpSpPr/>
            <p:nvPr/>
          </p:nvGrpSpPr>
          <p:grpSpPr>
            <a:xfrm>
              <a:off x="493499" y="5719547"/>
              <a:ext cx="3546167" cy="879779"/>
              <a:chOff x="2556976" y="5415455"/>
              <a:chExt cx="2744499" cy="680891"/>
            </a:xfrm>
          </p:grpSpPr>
          <p:sp>
            <p:nvSpPr>
              <p:cNvPr id="1563" name="Google Shape;1563;p36"/>
              <p:cNvSpPr/>
              <p:nvPr/>
            </p:nvSpPr>
            <p:spPr>
              <a:xfrm>
                <a:off x="2556976" y="5415455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6"/>
              <p:cNvSpPr/>
              <p:nvPr/>
            </p:nvSpPr>
            <p:spPr>
              <a:xfrm>
                <a:off x="2556976" y="555029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36"/>
              <p:cNvSpPr/>
              <p:nvPr/>
            </p:nvSpPr>
            <p:spPr>
              <a:xfrm>
                <a:off x="2556976" y="5685000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6"/>
              <p:cNvSpPr/>
              <p:nvPr/>
            </p:nvSpPr>
            <p:spPr>
              <a:xfrm>
                <a:off x="2556976" y="5819843"/>
                <a:ext cx="2744499" cy="6958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58" extrusionOk="0">
                    <a:moveTo>
                      <a:pt x="0" y="0"/>
                    </a:moveTo>
                    <a:lnTo>
                      <a:pt x="0" y="6403"/>
                    </a:lnTo>
                    <a:lnTo>
                      <a:pt x="2744500" y="6958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6"/>
              <p:cNvSpPr/>
              <p:nvPr/>
            </p:nvSpPr>
            <p:spPr>
              <a:xfrm>
                <a:off x="2556976" y="595453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6"/>
              <p:cNvSpPr/>
              <p:nvPr/>
            </p:nvSpPr>
            <p:spPr>
              <a:xfrm>
                <a:off x="2556976" y="6089381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9" name="Google Shape;1569;p36"/>
            <p:cNvGrpSpPr/>
            <p:nvPr/>
          </p:nvGrpSpPr>
          <p:grpSpPr>
            <a:xfrm>
              <a:off x="626963" y="5597230"/>
              <a:ext cx="3346695" cy="1134245"/>
              <a:chOff x="2660268" y="5320789"/>
              <a:chExt cx="2590121" cy="877831"/>
            </a:xfrm>
          </p:grpSpPr>
          <p:grpSp>
            <p:nvGrpSpPr>
              <p:cNvPr id="1570" name="Google Shape;1570;p36"/>
              <p:cNvGrpSpPr/>
              <p:nvPr/>
            </p:nvGrpSpPr>
            <p:grpSpPr>
              <a:xfrm>
                <a:off x="2660268" y="5320789"/>
                <a:ext cx="689906" cy="877831"/>
                <a:chOff x="2660268" y="5320789"/>
                <a:chExt cx="689906" cy="877831"/>
              </a:xfrm>
            </p:grpSpPr>
            <p:sp>
              <p:nvSpPr>
                <p:cNvPr id="1571" name="Google Shape;1571;p36"/>
                <p:cNvSpPr/>
                <p:nvPr/>
              </p:nvSpPr>
              <p:spPr>
                <a:xfrm>
                  <a:off x="333418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36"/>
                <p:cNvSpPr/>
                <p:nvPr/>
              </p:nvSpPr>
              <p:spPr>
                <a:xfrm>
                  <a:off x="319934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3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36"/>
                <p:cNvSpPr/>
                <p:nvPr/>
              </p:nvSpPr>
              <p:spPr>
                <a:xfrm>
                  <a:off x="306464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36"/>
                <p:cNvSpPr/>
                <p:nvPr/>
              </p:nvSpPr>
              <p:spPr>
                <a:xfrm>
                  <a:off x="2929806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36"/>
                <p:cNvSpPr/>
                <p:nvPr/>
              </p:nvSpPr>
              <p:spPr>
                <a:xfrm>
                  <a:off x="279511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36"/>
                <p:cNvSpPr/>
                <p:nvPr/>
              </p:nvSpPr>
              <p:spPr>
                <a:xfrm>
                  <a:off x="266026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7" name="Google Shape;1577;p36"/>
              <p:cNvGrpSpPr/>
              <p:nvPr/>
            </p:nvGrpSpPr>
            <p:grpSpPr>
              <a:xfrm>
                <a:off x="3473363" y="5320789"/>
                <a:ext cx="689906" cy="877831"/>
                <a:chOff x="3473363" y="5320789"/>
                <a:chExt cx="689906" cy="877831"/>
              </a:xfrm>
            </p:grpSpPr>
            <p:sp>
              <p:nvSpPr>
                <p:cNvPr id="1578" name="Google Shape;1578;p36"/>
                <p:cNvSpPr/>
                <p:nvPr/>
              </p:nvSpPr>
              <p:spPr>
                <a:xfrm>
                  <a:off x="4147276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36"/>
                <p:cNvSpPr/>
                <p:nvPr/>
              </p:nvSpPr>
              <p:spPr>
                <a:xfrm>
                  <a:off x="4012440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36"/>
                <p:cNvSpPr/>
                <p:nvPr/>
              </p:nvSpPr>
              <p:spPr>
                <a:xfrm>
                  <a:off x="3877737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36"/>
                <p:cNvSpPr/>
                <p:nvPr/>
              </p:nvSpPr>
              <p:spPr>
                <a:xfrm>
                  <a:off x="3742901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0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36"/>
                <p:cNvSpPr/>
                <p:nvPr/>
              </p:nvSpPr>
              <p:spPr>
                <a:xfrm>
                  <a:off x="3608206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36"/>
                <p:cNvSpPr/>
                <p:nvPr/>
              </p:nvSpPr>
              <p:spPr>
                <a:xfrm>
                  <a:off x="3473363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84" name="Google Shape;1584;p36"/>
              <p:cNvGrpSpPr/>
              <p:nvPr/>
            </p:nvGrpSpPr>
            <p:grpSpPr>
              <a:xfrm>
                <a:off x="4286458" y="5320789"/>
                <a:ext cx="689906" cy="877831"/>
                <a:chOff x="4286458" y="5320789"/>
                <a:chExt cx="689906" cy="877831"/>
              </a:xfrm>
            </p:grpSpPr>
            <p:sp>
              <p:nvSpPr>
                <p:cNvPr id="1585" name="Google Shape;1585;p36"/>
                <p:cNvSpPr/>
                <p:nvPr/>
              </p:nvSpPr>
              <p:spPr>
                <a:xfrm>
                  <a:off x="496037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36"/>
                <p:cNvSpPr/>
                <p:nvPr/>
              </p:nvSpPr>
              <p:spPr>
                <a:xfrm>
                  <a:off x="482553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36"/>
                <p:cNvSpPr/>
                <p:nvPr/>
              </p:nvSpPr>
              <p:spPr>
                <a:xfrm>
                  <a:off x="469083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36"/>
                <p:cNvSpPr/>
                <p:nvPr/>
              </p:nvSpPr>
              <p:spPr>
                <a:xfrm>
                  <a:off x="4555996" y="5321727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36"/>
                <p:cNvSpPr/>
                <p:nvPr/>
              </p:nvSpPr>
              <p:spPr>
                <a:xfrm>
                  <a:off x="442130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36"/>
                <p:cNvSpPr/>
                <p:nvPr/>
              </p:nvSpPr>
              <p:spPr>
                <a:xfrm>
                  <a:off x="428645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91" name="Google Shape;1591;p36"/>
              <p:cNvSpPr/>
              <p:nvPr/>
            </p:nvSpPr>
            <p:spPr>
              <a:xfrm>
                <a:off x="5234396" y="5321258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0"/>
                    </a:moveTo>
                    <a:lnTo>
                      <a:pt x="9584" y="0"/>
                    </a:lnTo>
                    <a:lnTo>
                      <a:pt x="0" y="875467"/>
                    </a:lnTo>
                    <a:lnTo>
                      <a:pt x="6409" y="875493"/>
                    </a:lnTo>
                    <a:lnTo>
                      <a:pt x="15993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36"/>
              <p:cNvSpPr/>
              <p:nvPr/>
            </p:nvSpPr>
            <p:spPr>
              <a:xfrm>
                <a:off x="5099560" y="5320789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7"/>
                    </a:moveTo>
                    <a:lnTo>
                      <a:pt x="9584" y="0"/>
                    </a:lnTo>
                    <a:lnTo>
                      <a:pt x="0" y="875473"/>
                    </a:lnTo>
                    <a:lnTo>
                      <a:pt x="6403" y="875493"/>
                    </a:lnTo>
                    <a:lnTo>
                      <a:pt x="15993" y="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3" name="Google Shape;1593;p36"/>
            <p:cNvSpPr/>
            <p:nvPr/>
          </p:nvSpPr>
          <p:spPr>
            <a:xfrm rot="-5142157">
              <a:off x="161806" y="5336968"/>
              <a:ext cx="1027065" cy="895430"/>
            </a:xfrm>
            <a:custGeom>
              <a:avLst/>
              <a:gdLst/>
              <a:ahLst/>
              <a:cxnLst/>
              <a:rect l="l" t="t" r="r" b="b"/>
              <a:pathLst>
                <a:path w="1184020" h="1032269" extrusionOk="0">
                  <a:moveTo>
                    <a:pt x="211073" y="0"/>
                  </a:moveTo>
                  <a:cubicBezTo>
                    <a:pt x="203073" y="4194"/>
                    <a:pt x="195579" y="6081"/>
                    <a:pt x="203708" y="1389"/>
                  </a:cubicBezTo>
                  <a:cubicBezTo>
                    <a:pt x="208914" y="-1609"/>
                    <a:pt x="196214" y="-384"/>
                    <a:pt x="193421" y="16470"/>
                  </a:cubicBezTo>
                  <a:cubicBezTo>
                    <a:pt x="190944" y="31234"/>
                    <a:pt x="202564" y="58197"/>
                    <a:pt x="196151" y="70247"/>
                  </a:cubicBezTo>
                  <a:cubicBezTo>
                    <a:pt x="190435" y="81073"/>
                    <a:pt x="166115" y="72031"/>
                    <a:pt x="163639" y="86915"/>
                  </a:cubicBezTo>
                  <a:cubicBezTo>
                    <a:pt x="161734" y="98260"/>
                    <a:pt x="171385" y="125774"/>
                    <a:pt x="161035" y="133152"/>
                  </a:cubicBezTo>
                  <a:cubicBezTo>
                    <a:pt x="150177" y="140934"/>
                    <a:pt x="132651" y="138613"/>
                    <a:pt x="127508" y="154781"/>
                  </a:cubicBezTo>
                  <a:cubicBezTo>
                    <a:pt x="124967" y="162867"/>
                    <a:pt x="127253" y="180267"/>
                    <a:pt x="121158" y="186333"/>
                  </a:cubicBezTo>
                  <a:cubicBezTo>
                    <a:pt x="110362" y="197139"/>
                    <a:pt x="92963" y="190770"/>
                    <a:pt x="85471" y="204986"/>
                  </a:cubicBezTo>
                  <a:cubicBezTo>
                    <a:pt x="80835" y="213689"/>
                    <a:pt x="74612" y="235904"/>
                    <a:pt x="78930" y="245467"/>
                  </a:cubicBezTo>
                  <a:cubicBezTo>
                    <a:pt x="80136" y="248219"/>
                    <a:pt x="83947" y="249792"/>
                    <a:pt x="84073" y="252809"/>
                  </a:cubicBezTo>
                  <a:cubicBezTo>
                    <a:pt x="84137" y="255640"/>
                    <a:pt x="60134" y="264579"/>
                    <a:pt x="56451" y="270272"/>
                  </a:cubicBezTo>
                  <a:cubicBezTo>
                    <a:pt x="45656" y="287202"/>
                    <a:pt x="70294" y="303623"/>
                    <a:pt x="57658" y="318492"/>
                  </a:cubicBezTo>
                  <a:cubicBezTo>
                    <a:pt x="45973" y="332278"/>
                    <a:pt x="21526" y="315914"/>
                    <a:pt x="7683" y="329803"/>
                  </a:cubicBezTo>
                  <a:cubicBezTo>
                    <a:pt x="-6033" y="343534"/>
                    <a:pt x="2476" y="369546"/>
                    <a:pt x="4063" y="385762"/>
                  </a:cubicBezTo>
                  <a:lnTo>
                    <a:pt x="938910" y="1032269"/>
                  </a:lnTo>
                  <a:cubicBezTo>
                    <a:pt x="940625" y="1027621"/>
                    <a:pt x="942593" y="1023068"/>
                    <a:pt x="943863" y="1018382"/>
                  </a:cubicBezTo>
                  <a:cubicBezTo>
                    <a:pt x="945514" y="1012717"/>
                    <a:pt x="943165" y="1002265"/>
                    <a:pt x="947292" y="998138"/>
                  </a:cubicBezTo>
                  <a:cubicBezTo>
                    <a:pt x="955674" y="989686"/>
                    <a:pt x="968819" y="985146"/>
                    <a:pt x="974660" y="974129"/>
                  </a:cubicBezTo>
                  <a:cubicBezTo>
                    <a:pt x="981772" y="960692"/>
                    <a:pt x="982408" y="943522"/>
                    <a:pt x="993330" y="931863"/>
                  </a:cubicBezTo>
                  <a:cubicBezTo>
                    <a:pt x="1001775" y="922827"/>
                    <a:pt x="1015682" y="914508"/>
                    <a:pt x="1017904" y="900907"/>
                  </a:cubicBezTo>
                  <a:cubicBezTo>
                    <a:pt x="1019746" y="889667"/>
                    <a:pt x="1010665" y="873773"/>
                    <a:pt x="1012126" y="864788"/>
                  </a:cubicBezTo>
                  <a:cubicBezTo>
                    <a:pt x="1012380" y="863366"/>
                    <a:pt x="1031366" y="868331"/>
                    <a:pt x="1032383" y="868166"/>
                  </a:cubicBezTo>
                  <a:cubicBezTo>
                    <a:pt x="1036256" y="867556"/>
                    <a:pt x="1031874" y="845160"/>
                    <a:pt x="1046479" y="838004"/>
                  </a:cubicBezTo>
                  <a:cubicBezTo>
                    <a:pt x="1071054" y="825951"/>
                    <a:pt x="1083754" y="846068"/>
                    <a:pt x="1101026" y="844551"/>
                  </a:cubicBezTo>
                  <a:lnTo>
                    <a:pt x="1111567" y="829469"/>
                  </a:lnTo>
                  <a:lnTo>
                    <a:pt x="1124267" y="810813"/>
                  </a:lnTo>
                  <a:lnTo>
                    <a:pt x="1139380" y="789185"/>
                  </a:lnTo>
                  <a:cubicBezTo>
                    <a:pt x="1137347" y="784251"/>
                    <a:pt x="1131633" y="780466"/>
                    <a:pt x="1130808" y="775494"/>
                  </a:cubicBezTo>
                  <a:cubicBezTo>
                    <a:pt x="1129664" y="768166"/>
                    <a:pt x="1146746" y="721367"/>
                    <a:pt x="1151445" y="713975"/>
                  </a:cubicBezTo>
                  <a:cubicBezTo>
                    <a:pt x="1160081" y="700463"/>
                    <a:pt x="1171321" y="684448"/>
                    <a:pt x="1184021" y="672700"/>
                  </a:cubicBezTo>
                  <a:lnTo>
                    <a:pt x="211073" y="0"/>
                  </a:lnTo>
                  <a:close/>
                </a:path>
              </a:pathLst>
            </a:custGeom>
            <a:solidFill>
              <a:srgbClr val="F8F1DF">
                <a:alpha val="333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4" name="Google Shape;1594;p36"/>
          <p:cNvGrpSpPr/>
          <p:nvPr/>
        </p:nvGrpSpPr>
        <p:grpSpPr>
          <a:xfrm rot="-2102434" flipH="1">
            <a:off x="417145" y="40116"/>
            <a:ext cx="868253" cy="1119492"/>
            <a:chOff x="8226890" y="4688527"/>
            <a:chExt cx="1213517" cy="1564663"/>
          </a:xfrm>
        </p:grpSpPr>
        <p:sp>
          <p:nvSpPr>
            <p:cNvPr id="1595" name="Google Shape;1595;p36"/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D0D475-A5F1-20F5-D5F7-24AAAAC671F1}"/>
              </a:ext>
            </a:extLst>
          </p:cNvPr>
          <p:cNvSpPr txBox="1"/>
          <p:nvPr/>
        </p:nvSpPr>
        <p:spPr>
          <a:xfrm>
            <a:off x="939502" y="1821255"/>
            <a:ext cx="8379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Не позднее 1 марта</a:t>
            </a: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 колледж должен разместить на сайте и информационном стенде: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3D506-B9BD-4A1D-6F90-BF49A10890C4}"/>
              </a:ext>
            </a:extLst>
          </p:cNvPr>
          <p:cNvSpPr txBox="1"/>
          <p:nvPr/>
        </p:nvSpPr>
        <p:spPr>
          <a:xfrm>
            <a:off x="939502" y="2347794"/>
            <a:ext cx="51417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Правила приема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Условия приема на платное обучение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Перечень специальностей с формами обучения (очная, очно-заочная, заочная)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Требования к уровню образования </a:t>
            </a:r>
            <a:b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(9 или 11 классов)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Количество и наименование вступительных испытаний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Формы проведения вступительных испытаний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Особенности поступления для инвалидов и лиц </a:t>
            </a:r>
            <a:b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с ОВЗ</a:t>
            </a: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E93F0-F7F3-E0DE-1904-C746945D2556}"/>
              </a:ext>
            </a:extLst>
          </p:cNvPr>
          <p:cNvSpPr txBox="1"/>
          <p:nvPr/>
        </p:nvSpPr>
        <p:spPr>
          <a:xfrm>
            <a:off x="6318505" y="2352680"/>
            <a:ext cx="4746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Необходимость прохождения медосмотра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Количество мест по каждой специальности </a:t>
            </a:r>
            <a:b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и форме обучения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Количество бюджетных и платных мест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Правила подачи апелляций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Наличие и количество мест в общежитии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ct val="100000"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Образец договора на платные образовательные услуги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>
          <a:extLst>
            <a:ext uri="{FF2B5EF4-FFF2-40B4-BE49-F238E27FC236}">
              <a16:creationId xmlns:a16="http://schemas.microsoft.com/office/drawing/2014/main" id="{DC837C59-AFB5-7EFA-568B-F23429ED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32">
            <a:extLst>
              <a:ext uri="{FF2B5EF4-FFF2-40B4-BE49-F238E27FC236}">
                <a16:creationId xmlns:a16="http://schemas.microsoft.com/office/drawing/2014/main" id="{BA839C36-DAAF-4948-9DAD-6115119F7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spcBef>
                <a:spcPts val="1400"/>
              </a:spcBef>
            </a:pPr>
            <a:r>
              <a:rPr lang="ru-RU" sz="3200" dirty="0">
                <a:latin typeface="Montserrat" panose="00000500000000000000" pitchFamily="2" charset="-52"/>
              </a:rPr>
              <a:t>Документы для зачисления</a:t>
            </a:r>
          </a:p>
        </p:txBody>
      </p:sp>
      <p:sp>
        <p:nvSpPr>
          <p:cNvPr id="1482" name="Google Shape;1482;p32">
            <a:extLst>
              <a:ext uri="{FF2B5EF4-FFF2-40B4-BE49-F238E27FC236}">
                <a16:creationId xmlns:a16="http://schemas.microsoft.com/office/drawing/2014/main" id="{0A7DDE7F-E4C8-CF93-B3F0-11D4477734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82500" y="1956806"/>
            <a:ext cx="7274688" cy="42960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Абитуриент может подать </a:t>
            </a: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копию</a:t>
            </a: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 документа </a:t>
            </a:r>
            <a:b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об образовании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Оригинал</a:t>
            </a: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 (или электронное подтверждение </a:t>
            </a:r>
            <a:b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</a:b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через госуслуги) требуется к сроку, установленному колледжем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Приказ о зачислении формируется на основе предоставленных оригиналов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Список зачисленных публикуется на сайте и стенде на следующий рабочий день</a:t>
            </a:r>
          </a:p>
        </p:txBody>
      </p:sp>
      <p:grpSp>
        <p:nvGrpSpPr>
          <p:cNvPr id="1484" name="Google Shape;1484;p32">
            <a:extLst>
              <a:ext uri="{FF2B5EF4-FFF2-40B4-BE49-F238E27FC236}">
                <a16:creationId xmlns:a16="http://schemas.microsoft.com/office/drawing/2014/main" id="{3952592B-E9E6-D0D7-35AB-BCF09450A919}"/>
              </a:ext>
            </a:extLst>
          </p:cNvPr>
          <p:cNvGrpSpPr/>
          <p:nvPr/>
        </p:nvGrpSpPr>
        <p:grpSpPr>
          <a:xfrm rot="4236770">
            <a:off x="10726078" y="5383768"/>
            <a:ext cx="868234" cy="1119468"/>
            <a:chOff x="8226890" y="4688527"/>
            <a:chExt cx="1213517" cy="1564663"/>
          </a:xfrm>
        </p:grpSpPr>
        <p:sp>
          <p:nvSpPr>
            <p:cNvPr id="1485" name="Google Shape;1485;p32">
              <a:extLst>
                <a:ext uri="{FF2B5EF4-FFF2-40B4-BE49-F238E27FC236}">
                  <a16:creationId xmlns:a16="http://schemas.microsoft.com/office/drawing/2014/main" id="{F4AE2EB8-03F6-31E9-4ABB-93C6C7CEA831}"/>
                </a:ext>
              </a:extLst>
            </p:cNvPr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2">
              <a:extLst>
                <a:ext uri="{FF2B5EF4-FFF2-40B4-BE49-F238E27FC236}">
                  <a16:creationId xmlns:a16="http://schemas.microsoft.com/office/drawing/2014/main" id="{38496F9F-5A41-4B65-EAE6-11A2F6B86A88}"/>
                </a:ext>
              </a:extLst>
            </p:cNvPr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2">
              <a:extLst>
                <a:ext uri="{FF2B5EF4-FFF2-40B4-BE49-F238E27FC236}">
                  <a16:creationId xmlns:a16="http://schemas.microsoft.com/office/drawing/2014/main" id="{F5C16EAB-788E-0F40-D2F5-55276B6DD38A}"/>
                </a:ext>
              </a:extLst>
            </p:cNvPr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2">
              <a:extLst>
                <a:ext uri="{FF2B5EF4-FFF2-40B4-BE49-F238E27FC236}">
                  <a16:creationId xmlns:a16="http://schemas.microsoft.com/office/drawing/2014/main" id="{3DE3474C-B583-0CA9-C833-DAAE5DFCFBD3}"/>
                </a:ext>
              </a:extLst>
            </p:cNvPr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2">
              <a:extLst>
                <a:ext uri="{FF2B5EF4-FFF2-40B4-BE49-F238E27FC236}">
                  <a16:creationId xmlns:a16="http://schemas.microsoft.com/office/drawing/2014/main" id="{35D1454B-ECDF-4804-E378-F1ECD750E764}"/>
                </a:ext>
              </a:extLst>
            </p:cNvPr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EB8C58-6ABE-9514-D153-4D91DE7A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879949">
            <a:off x="9420032" y="1145125"/>
            <a:ext cx="2602713" cy="39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1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1578E-6FC3-89A9-23DC-A5C0394F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ptos Black" panose="020B0004020202020204" pitchFamily="34" charset="0"/>
              </a:rPr>
              <a:t>Родители на экзаменах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4CC46-C479-3B78-44FB-5020ECFBBB27}"/>
              </a:ext>
            </a:extLst>
          </p:cNvPr>
          <p:cNvSpPr txBox="1"/>
          <p:nvPr/>
        </p:nvSpPr>
        <p:spPr>
          <a:xfrm>
            <a:off x="772410" y="1837411"/>
            <a:ext cx="106471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 объявил о том, что теперь </a:t>
            </a:r>
            <a:r>
              <a:rPr lang="ru-RU" sz="3200" dirty="0">
                <a:solidFill>
                  <a:srgbClr val="0786C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родители смогут находиться в пунктах сдачи ЕГЭ</a:t>
            </a:r>
            <a:r>
              <a:rPr lang="ru-RU" sz="3200" dirty="0">
                <a:solidFill>
                  <a:srgbClr val="2C2D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 позволит контролировать соблюдение комфортных условий для экзаменуемых и защищать права выпускников как в экзаменационных аудиториях, так и на территории пункта проведения испытаний. Эта мера создаст благоприятную психологическую атмосферу для участников экзамена.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02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>
          <a:extLst>
            <a:ext uri="{FF2B5EF4-FFF2-40B4-BE49-F238E27FC236}">
              <a16:creationId xmlns:a16="http://schemas.microsoft.com/office/drawing/2014/main" id="{03438ADF-D376-58DD-F8AE-B310486F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36">
            <a:extLst>
              <a:ext uri="{FF2B5EF4-FFF2-40B4-BE49-F238E27FC236}">
                <a16:creationId xmlns:a16="http://schemas.microsoft.com/office/drawing/2014/main" id="{878914EC-11A4-E6ED-53B1-708902A77F17}"/>
              </a:ext>
            </a:extLst>
          </p:cNvPr>
          <p:cNvGrpSpPr/>
          <p:nvPr/>
        </p:nvGrpSpPr>
        <p:grpSpPr>
          <a:xfrm rot="1247203">
            <a:off x="9564547" y="-268677"/>
            <a:ext cx="2443386" cy="2616942"/>
            <a:chOff x="8427652" y="3347032"/>
            <a:chExt cx="1449087" cy="1552017"/>
          </a:xfrm>
        </p:grpSpPr>
        <p:sp>
          <p:nvSpPr>
            <p:cNvPr id="1526" name="Google Shape;1526;p36">
              <a:extLst>
                <a:ext uri="{FF2B5EF4-FFF2-40B4-BE49-F238E27FC236}">
                  <a16:creationId xmlns:a16="http://schemas.microsoft.com/office/drawing/2014/main" id="{256CE4BA-8D4E-02AD-A254-00C8B321C23B}"/>
                </a:ext>
              </a:extLst>
            </p:cNvPr>
            <p:cNvSpPr/>
            <p:nvPr/>
          </p:nvSpPr>
          <p:spPr>
            <a:xfrm>
              <a:off x="8427652" y="3472492"/>
              <a:ext cx="1449087" cy="1426557"/>
            </a:xfrm>
            <a:custGeom>
              <a:avLst/>
              <a:gdLst/>
              <a:ahLst/>
              <a:cxnLst/>
              <a:rect l="l" t="t" r="r" b="b"/>
              <a:pathLst>
                <a:path w="1449087" h="1426557" extrusionOk="0">
                  <a:moveTo>
                    <a:pt x="0" y="0"/>
                  </a:moveTo>
                  <a:lnTo>
                    <a:pt x="1449087" y="0"/>
                  </a:lnTo>
                  <a:lnTo>
                    <a:pt x="1449087" y="1426558"/>
                  </a:lnTo>
                  <a:lnTo>
                    <a:pt x="0" y="142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7" name="Google Shape;1527;p36">
              <a:extLst>
                <a:ext uri="{FF2B5EF4-FFF2-40B4-BE49-F238E27FC236}">
                  <a16:creationId xmlns:a16="http://schemas.microsoft.com/office/drawing/2014/main" id="{79F34CEF-ED80-1AE2-799C-98BD6E457BCF}"/>
                </a:ext>
              </a:extLst>
            </p:cNvPr>
            <p:cNvGrpSpPr/>
            <p:nvPr/>
          </p:nvGrpSpPr>
          <p:grpSpPr>
            <a:xfrm>
              <a:off x="8671165" y="3767466"/>
              <a:ext cx="986440" cy="887655"/>
              <a:chOff x="8671165" y="3767466"/>
              <a:chExt cx="986440" cy="887655"/>
            </a:xfrm>
          </p:grpSpPr>
          <p:sp>
            <p:nvSpPr>
              <p:cNvPr id="1528" name="Google Shape;1528;p36">
                <a:extLst>
                  <a:ext uri="{FF2B5EF4-FFF2-40B4-BE49-F238E27FC236}">
                    <a16:creationId xmlns:a16="http://schemas.microsoft.com/office/drawing/2014/main" id="{4F4A07AD-CDBB-477F-743E-4A63F1817DFD}"/>
                  </a:ext>
                </a:extLst>
              </p:cNvPr>
              <p:cNvSpPr/>
              <p:nvPr/>
            </p:nvSpPr>
            <p:spPr>
              <a:xfrm>
                <a:off x="8671165" y="3912736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14"/>
                    </a:lnTo>
                    <a:cubicBezTo>
                      <a:pt x="4688" y="214"/>
                      <a:pt x="0" y="3858"/>
                      <a:pt x="0" y="8244"/>
                    </a:cubicBezTo>
                    <a:cubicBezTo>
                      <a:pt x="0" y="12631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6">
                <a:extLst>
                  <a:ext uri="{FF2B5EF4-FFF2-40B4-BE49-F238E27FC236}">
                    <a16:creationId xmlns:a16="http://schemas.microsoft.com/office/drawing/2014/main" id="{AD3B21A2-190B-7681-5989-DDD6471EF1FA}"/>
                  </a:ext>
                </a:extLst>
              </p:cNvPr>
              <p:cNvSpPr/>
              <p:nvPr/>
            </p:nvSpPr>
            <p:spPr>
              <a:xfrm>
                <a:off x="8671165" y="3767466"/>
                <a:ext cx="669726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669726" h="16066" extrusionOk="0">
                    <a:moveTo>
                      <a:pt x="662293" y="0"/>
                    </a:moveTo>
                    <a:lnTo>
                      <a:pt x="7300" y="221"/>
                    </a:lnTo>
                    <a:cubicBezTo>
                      <a:pt x="3215" y="221"/>
                      <a:pt x="0" y="3864"/>
                      <a:pt x="0" y="8251"/>
                    </a:cubicBezTo>
                    <a:cubicBezTo>
                      <a:pt x="0" y="12637"/>
                      <a:pt x="3215" y="16067"/>
                      <a:pt x="7300" y="16067"/>
                    </a:cubicBezTo>
                    <a:lnTo>
                      <a:pt x="662293" y="16067"/>
                    </a:lnTo>
                    <a:cubicBezTo>
                      <a:pt x="666378" y="16067"/>
                      <a:pt x="669727" y="12423"/>
                      <a:pt x="669727" y="8036"/>
                    </a:cubicBezTo>
                    <a:cubicBezTo>
                      <a:pt x="669727" y="3643"/>
                      <a:pt x="666378" y="0"/>
                      <a:pt x="662293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6">
                <a:extLst>
                  <a:ext uri="{FF2B5EF4-FFF2-40B4-BE49-F238E27FC236}">
                    <a16:creationId xmlns:a16="http://schemas.microsoft.com/office/drawing/2014/main" id="{FC49B67D-3B8E-47BA-3BA0-14C289B67727}"/>
                  </a:ext>
                </a:extLst>
              </p:cNvPr>
              <p:cNvSpPr/>
              <p:nvPr/>
            </p:nvSpPr>
            <p:spPr>
              <a:xfrm>
                <a:off x="8671165" y="4058107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23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16"/>
                    </a:cubicBezTo>
                    <a:cubicBezTo>
                      <a:pt x="986441" y="3429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6">
                <a:extLst>
                  <a:ext uri="{FF2B5EF4-FFF2-40B4-BE49-F238E27FC236}">
                    <a16:creationId xmlns:a16="http://schemas.microsoft.com/office/drawing/2014/main" id="{2488B2B5-B3FA-A98B-A809-484CEEE162A7}"/>
                  </a:ext>
                </a:extLst>
              </p:cNvPr>
              <p:cNvSpPr/>
              <p:nvPr/>
            </p:nvSpPr>
            <p:spPr>
              <a:xfrm>
                <a:off x="8671165" y="4203264"/>
                <a:ext cx="986440" cy="16066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6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7"/>
                      <a:pt x="10715" y="16067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23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6">
                <a:extLst>
                  <a:ext uri="{FF2B5EF4-FFF2-40B4-BE49-F238E27FC236}">
                    <a16:creationId xmlns:a16="http://schemas.microsoft.com/office/drawing/2014/main" id="{E307637A-FE1E-9172-D79D-9BBAC6EA349E}"/>
                  </a:ext>
                </a:extLst>
              </p:cNvPr>
              <p:cNvSpPr/>
              <p:nvPr/>
            </p:nvSpPr>
            <p:spPr>
              <a:xfrm>
                <a:off x="8671165" y="4348641"/>
                <a:ext cx="986440" cy="15845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5845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5846"/>
                      <a:pt x="10715" y="15846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203"/>
                      <a:pt x="986441" y="7809"/>
                    </a:cubicBezTo>
                    <a:cubicBezTo>
                      <a:pt x="986441" y="342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6">
                <a:extLst>
                  <a:ext uri="{FF2B5EF4-FFF2-40B4-BE49-F238E27FC236}">
                    <a16:creationId xmlns:a16="http://schemas.microsoft.com/office/drawing/2014/main" id="{12973242-4F05-319F-E62D-8B6E553ED23A}"/>
                  </a:ext>
                </a:extLst>
              </p:cNvPr>
              <p:cNvSpPr/>
              <p:nvPr/>
            </p:nvSpPr>
            <p:spPr>
              <a:xfrm>
                <a:off x="8671165" y="4493798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10715" y="0"/>
                    </a:moveTo>
                    <a:cubicBezTo>
                      <a:pt x="4688" y="0"/>
                      <a:pt x="0" y="3643"/>
                      <a:pt x="0" y="8030"/>
                    </a:cubicBezTo>
                    <a:cubicBezTo>
                      <a:pt x="0" y="12417"/>
                      <a:pt x="4688" y="16060"/>
                      <a:pt x="10715" y="16060"/>
                    </a:cubicBezTo>
                    <a:lnTo>
                      <a:pt x="975457" y="15846"/>
                    </a:lnTo>
                    <a:cubicBezTo>
                      <a:pt x="981485" y="15846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lnTo>
                      <a:pt x="10715" y="0"/>
                    </a:ln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6">
                <a:extLst>
                  <a:ext uri="{FF2B5EF4-FFF2-40B4-BE49-F238E27FC236}">
                    <a16:creationId xmlns:a16="http://schemas.microsoft.com/office/drawing/2014/main" id="{DA9A9BC8-1AFA-8B5B-31FB-F164A97D32C8}"/>
                  </a:ext>
                </a:extLst>
              </p:cNvPr>
              <p:cNvSpPr/>
              <p:nvPr/>
            </p:nvSpPr>
            <p:spPr>
              <a:xfrm>
                <a:off x="8671165" y="4639061"/>
                <a:ext cx="986440" cy="16060"/>
              </a:xfrm>
              <a:custGeom>
                <a:avLst/>
                <a:gdLst/>
                <a:ahLst/>
                <a:cxnLst/>
                <a:rect l="l" t="t" r="r" b="b"/>
                <a:pathLst>
                  <a:path w="986440" h="16060" extrusionOk="0">
                    <a:moveTo>
                      <a:pt x="975457" y="0"/>
                    </a:moveTo>
                    <a:lnTo>
                      <a:pt x="10715" y="221"/>
                    </a:lnTo>
                    <a:cubicBezTo>
                      <a:pt x="4688" y="221"/>
                      <a:pt x="0" y="3643"/>
                      <a:pt x="0" y="8030"/>
                    </a:cubicBezTo>
                    <a:cubicBezTo>
                      <a:pt x="0" y="12423"/>
                      <a:pt x="4688" y="16060"/>
                      <a:pt x="10715" y="16060"/>
                    </a:cubicBezTo>
                    <a:lnTo>
                      <a:pt x="975457" y="16060"/>
                    </a:lnTo>
                    <a:cubicBezTo>
                      <a:pt x="981485" y="16060"/>
                      <a:pt x="986441" y="12417"/>
                      <a:pt x="986441" y="8030"/>
                    </a:cubicBezTo>
                    <a:cubicBezTo>
                      <a:pt x="986441" y="3643"/>
                      <a:pt x="981485" y="0"/>
                      <a:pt x="975457" y="0"/>
                    </a:cubicBezTo>
                    <a:close/>
                  </a:path>
                </a:pathLst>
              </a:custGeom>
              <a:solidFill>
                <a:srgbClr val="000000">
                  <a:alpha val="220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5" name="Google Shape;1535;p36">
              <a:extLst>
                <a:ext uri="{FF2B5EF4-FFF2-40B4-BE49-F238E27FC236}">
                  <a16:creationId xmlns:a16="http://schemas.microsoft.com/office/drawing/2014/main" id="{C0DEB2EF-7096-F649-92E6-28804AC388A1}"/>
                </a:ext>
              </a:extLst>
            </p:cNvPr>
            <p:cNvSpPr/>
            <p:nvPr/>
          </p:nvSpPr>
          <p:spPr>
            <a:xfrm>
              <a:off x="9407663" y="3347032"/>
              <a:ext cx="185849" cy="440760"/>
            </a:xfrm>
            <a:custGeom>
              <a:avLst/>
              <a:gdLst/>
              <a:ahLst/>
              <a:cxnLst/>
              <a:rect l="l" t="t" r="r" b="b"/>
              <a:pathLst>
                <a:path w="185849" h="440760" extrusionOk="0">
                  <a:moveTo>
                    <a:pt x="92958" y="0"/>
                  </a:moveTo>
                  <a:cubicBezTo>
                    <a:pt x="41322" y="0"/>
                    <a:pt x="0" y="43760"/>
                    <a:pt x="0" y="97110"/>
                  </a:cubicBezTo>
                  <a:cubicBezTo>
                    <a:pt x="0" y="106547"/>
                    <a:pt x="2277" y="115481"/>
                    <a:pt x="4822" y="124315"/>
                  </a:cubicBezTo>
                  <a:lnTo>
                    <a:pt x="31411" y="124315"/>
                  </a:lnTo>
                  <a:cubicBezTo>
                    <a:pt x="31344" y="123893"/>
                    <a:pt x="31544" y="123491"/>
                    <a:pt x="31411" y="123062"/>
                  </a:cubicBezTo>
                  <a:cubicBezTo>
                    <a:pt x="28463" y="114898"/>
                    <a:pt x="26789" y="106105"/>
                    <a:pt x="26789" y="97110"/>
                  </a:cubicBezTo>
                  <a:cubicBezTo>
                    <a:pt x="26789" y="57443"/>
                    <a:pt x="56726" y="25738"/>
                    <a:pt x="92958" y="25744"/>
                  </a:cubicBezTo>
                  <a:cubicBezTo>
                    <a:pt x="129123" y="25744"/>
                    <a:pt x="159060" y="57443"/>
                    <a:pt x="159060" y="97110"/>
                  </a:cubicBezTo>
                  <a:cubicBezTo>
                    <a:pt x="159060" y="97439"/>
                    <a:pt x="158926" y="112809"/>
                    <a:pt x="158859" y="124315"/>
                  </a:cubicBezTo>
                  <a:cubicBezTo>
                    <a:pt x="158859" y="128568"/>
                    <a:pt x="158859" y="131990"/>
                    <a:pt x="158859" y="134361"/>
                  </a:cubicBezTo>
                  <a:cubicBezTo>
                    <a:pt x="158592" y="192078"/>
                    <a:pt x="157587" y="379092"/>
                    <a:pt x="157587" y="378811"/>
                  </a:cubicBezTo>
                  <a:cubicBezTo>
                    <a:pt x="154506" y="399700"/>
                    <a:pt x="136893" y="415023"/>
                    <a:pt x="115528" y="415023"/>
                  </a:cubicBezTo>
                  <a:cubicBezTo>
                    <a:pt x="91485" y="415023"/>
                    <a:pt x="71996" y="396298"/>
                    <a:pt x="71996" y="373165"/>
                  </a:cubicBezTo>
                  <a:lnTo>
                    <a:pt x="74339" y="134361"/>
                  </a:lnTo>
                  <a:lnTo>
                    <a:pt x="74541" y="124315"/>
                  </a:lnTo>
                  <a:lnTo>
                    <a:pt x="74742" y="100459"/>
                  </a:lnTo>
                  <a:cubicBezTo>
                    <a:pt x="74809" y="93353"/>
                    <a:pt x="68915" y="87761"/>
                    <a:pt x="61548" y="87694"/>
                  </a:cubicBezTo>
                  <a:cubicBezTo>
                    <a:pt x="54181" y="87620"/>
                    <a:pt x="48020" y="93146"/>
                    <a:pt x="47953" y="100251"/>
                  </a:cubicBezTo>
                  <a:lnTo>
                    <a:pt x="47752" y="124315"/>
                  </a:lnTo>
                  <a:lnTo>
                    <a:pt x="47550" y="134361"/>
                  </a:lnTo>
                  <a:lnTo>
                    <a:pt x="45207" y="372951"/>
                  </a:lnTo>
                  <a:cubicBezTo>
                    <a:pt x="45207" y="410422"/>
                    <a:pt x="76684" y="440767"/>
                    <a:pt x="115528" y="440761"/>
                  </a:cubicBezTo>
                  <a:cubicBezTo>
                    <a:pt x="150487" y="440761"/>
                    <a:pt x="179286" y="415914"/>
                    <a:pt x="184175" y="382581"/>
                  </a:cubicBezTo>
                  <a:cubicBezTo>
                    <a:pt x="184443" y="381101"/>
                    <a:pt x="185381" y="195232"/>
                    <a:pt x="185648" y="134361"/>
                  </a:cubicBezTo>
                  <a:cubicBezTo>
                    <a:pt x="185648" y="131896"/>
                    <a:pt x="185648" y="128501"/>
                    <a:pt x="185648" y="124315"/>
                  </a:cubicBezTo>
                  <a:cubicBezTo>
                    <a:pt x="185715" y="112996"/>
                    <a:pt x="185849" y="98115"/>
                    <a:pt x="185849" y="97110"/>
                  </a:cubicBezTo>
                  <a:cubicBezTo>
                    <a:pt x="185849" y="43760"/>
                    <a:pt x="144528" y="0"/>
                    <a:pt x="9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6" name="Google Shape;1536;p36">
            <a:extLst>
              <a:ext uri="{FF2B5EF4-FFF2-40B4-BE49-F238E27FC236}">
                <a16:creationId xmlns:a16="http://schemas.microsoft.com/office/drawing/2014/main" id="{F8CBE874-79BA-091B-C820-B19551BA1D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808" y="990379"/>
            <a:ext cx="884050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990"/>
            </a:pPr>
            <a:r>
              <a:rPr lang="ru-RU" dirty="0"/>
              <a:t/>
            </a:r>
            <a:br>
              <a:rPr lang="ru-RU" dirty="0"/>
            </a:br>
            <a:endParaRPr sz="3200" dirty="0">
              <a:latin typeface="Montserrat" panose="00000500000000000000" pitchFamily="2" charset="-52"/>
            </a:endParaRPr>
          </a:p>
        </p:txBody>
      </p:sp>
      <p:grpSp>
        <p:nvGrpSpPr>
          <p:cNvPr id="1560" name="Google Shape;1560;p36">
            <a:extLst>
              <a:ext uri="{FF2B5EF4-FFF2-40B4-BE49-F238E27FC236}">
                <a16:creationId xmlns:a16="http://schemas.microsoft.com/office/drawing/2014/main" id="{ABC82530-AC23-EA05-221B-10A672A35135}"/>
              </a:ext>
            </a:extLst>
          </p:cNvPr>
          <p:cNvGrpSpPr/>
          <p:nvPr/>
        </p:nvGrpSpPr>
        <p:grpSpPr>
          <a:xfrm rot="1008573">
            <a:off x="134100" y="5270344"/>
            <a:ext cx="3849776" cy="1496226"/>
            <a:chOff x="190402" y="5239046"/>
            <a:chExt cx="3849661" cy="1496182"/>
          </a:xfrm>
        </p:grpSpPr>
        <p:sp>
          <p:nvSpPr>
            <p:cNvPr id="1561" name="Google Shape;1561;p36">
              <a:extLst>
                <a:ext uri="{FF2B5EF4-FFF2-40B4-BE49-F238E27FC236}">
                  <a16:creationId xmlns:a16="http://schemas.microsoft.com/office/drawing/2014/main" id="{54296EFE-F15C-14B1-8080-3D3D0D4786EE}"/>
                </a:ext>
              </a:extLst>
            </p:cNvPr>
            <p:cNvSpPr/>
            <p:nvPr/>
          </p:nvSpPr>
          <p:spPr>
            <a:xfrm>
              <a:off x="496295" y="5598191"/>
              <a:ext cx="3543767" cy="1137037"/>
            </a:xfrm>
            <a:custGeom>
              <a:avLst/>
              <a:gdLst/>
              <a:ahLst/>
              <a:cxnLst/>
              <a:rect l="l" t="t" r="r" b="b"/>
              <a:pathLst>
                <a:path w="2741793" h="879719" extrusionOk="0">
                  <a:moveTo>
                    <a:pt x="0" y="0"/>
                  </a:moveTo>
                  <a:lnTo>
                    <a:pt x="2741794" y="0"/>
                  </a:lnTo>
                  <a:lnTo>
                    <a:pt x="2741794" y="879719"/>
                  </a:lnTo>
                  <a:lnTo>
                    <a:pt x="0" y="879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2" name="Google Shape;1562;p36">
              <a:extLst>
                <a:ext uri="{FF2B5EF4-FFF2-40B4-BE49-F238E27FC236}">
                  <a16:creationId xmlns:a16="http://schemas.microsoft.com/office/drawing/2014/main" id="{00E8E220-AB7F-2633-48FC-0312687A42CF}"/>
                </a:ext>
              </a:extLst>
            </p:cNvPr>
            <p:cNvGrpSpPr/>
            <p:nvPr/>
          </p:nvGrpSpPr>
          <p:grpSpPr>
            <a:xfrm>
              <a:off x="493499" y="5719547"/>
              <a:ext cx="3546167" cy="879779"/>
              <a:chOff x="2556976" y="5415455"/>
              <a:chExt cx="2744499" cy="680891"/>
            </a:xfrm>
          </p:grpSpPr>
          <p:sp>
            <p:nvSpPr>
              <p:cNvPr id="1563" name="Google Shape;1563;p36">
                <a:extLst>
                  <a:ext uri="{FF2B5EF4-FFF2-40B4-BE49-F238E27FC236}">
                    <a16:creationId xmlns:a16="http://schemas.microsoft.com/office/drawing/2014/main" id="{CEE2CDD6-AFF9-DD34-72F8-1167607F54BB}"/>
                  </a:ext>
                </a:extLst>
              </p:cNvPr>
              <p:cNvSpPr/>
              <p:nvPr/>
            </p:nvSpPr>
            <p:spPr>
              <a:xfrm>
                <a:off x="2556976" y="5415455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6">
                <a:extLst>
                  <a:ext uri="{FF2B5EF4-FFF2-40B4-BE49-F238E27FC236}">
                    <a16:creationId xmlns:a16="http://schemas.microsoft.com/office/drawing/2014/main" id="{E375094E-4CC5-A4CC-A4E9-E4812017C4C2}"/>
                  </a:ext>
                </a:extLst>
              </p:cNvPr>
              <p:cNvSpPr/>
              <p:nvPr/>
            </p:nvSpPr>
            <p:spPr>
              <a:xfrm>
                <a:off x="2556976" y="555029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36">
                <a:extLst>
                  <a:ext uri="{FF2B5EF4-FFF2-40B4-BE49-F238E27FC236}">
                    <a16:creationId xmlns:a16="http://schemas.microsoft.com/office/drawing/2014/main" id="{677D95EC-E194-1C21-5D95-20C9AE8A81E6}"/>
                  </a:ext>
                </a:extLst>
              </p:cNvPr>
              <p:cNvSpPr/>
              <p:nvPr/>
            </p:nvSpPr>
            <p:spPr>
              <a:xfrm>
                <a:off x="2556976" y="5685000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6">
                <a:extLst>
                  <a:ext uri="{FF2B5EF4-FFF2-40B4-BE49-F238E27FC236}">
                    <a16:creationId xmlns:a16="http://schemas.microsoft.com/office/drawing/2014/main" id="{93AA97B8-5FBC-8EAA-F053-B1A10A14BB91}"/>
                  </a:ext>
                </a:extLst>
              </p:cNvPr>
              <p:cNvSpPr/>
              <p:nvPr/>
            </p:nvSpPr>
            <p:spPr>
              <a:xfrm>
                <a:off x="2556976" y="5819843"/>
                <a:ext cx="2744499" cy="6958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58" extrusionOk="0">
                    <a:moveTo>
                      <a:pt x="0" y="0"/>
                    </a:moveTo>
                    <a:lnTo>
                      <a:pt x="0" y="6403"/>
                    </a:lnTo>
                    <a:lnTo>
                      <a:pt x="2744500" y="6958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6">
                <a:extLst>
                  <a:ext uri="{FF2B5EF4-FFF2-40B4-BE49-F238E27FC236}">
                    <a16:creationId xmlns:a16="http://schemas.microsoft.com/office/drawing/2014/main" id="{04B8E73F-D65C-0DD3-A98C-BDC2BBB4196D}"/>
                  </a:ext>
                </a:extLst>
              </p:cNvPr>
              <p:cNvSpPr/>
              <p:nvPr/>
            </p:nvSpPr>
            <p:spPr>
              <a:xfrm>
                <a:off x="2556976" y="5954538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6">
                <a:extLst>
                  <a:ext uri="{FF2B5EF4-FFF2-40B4-BE49-F238E27FC236}">
                    <a16:creationId xmlns:a16="http://schemas.microsoft.com/office/drawing/2014/main" id="{5C887CFB-0550-800F-DB91-FFC3A191691D}"/>
                  </a:ext>
                </a:extLst>
              </p:cNvPr>
              <p:cNvSpPr/>
              <p:nvPr/>
            </p:nvSpPr>
            <p:spPr>
              <a:xfrm>
                <a:off x="2556976" y="6089381"/>
                <a:ext cx="2744499" cy="6965"/>
              </a:xfrm>
              <a:custGeom>
                <a:avLst/>
                <a:gdLst/>
                <a:ahLst/>
                <a:cxnLst/>
                <a:rect l="l" t="t" r="r" b="b"/>
                <a:pathLst>
                  <a:path w="2744499" h="6965" extrusionOk="0">
                    <a:moveTo>
                      <a:pt x="0" y="0"/>
                    </a:moveTo>
                    <a:lnTo>
                      <a:pt x="0" y="6409"/>
                    </a:lnTo>
                    <a:lnTo>
                      <a:pt x="2744500" y="6965"/>
                    </a:lnTo>
                    <a:lnTo>
                      <a:pt x="2744500" y="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9" name="Google Shape;1569;p36">
              <a:extLst>
                <a:ext uri="{FF2B5EF4-FFF2-40B4-BE49-F238E27FC236}">
                  <a16:creationId xmlns:a16="http://schemas.microsoft.com/office/drawing/2014/main" id="{EE643517-2319-CFDB-0B63-5C4A6A554551}"/>
                </a:ext>
              </a:extLst>
            </p:cNvPr>
            <p:cNvGrpSpPr/>
            <p:nvPr/>
          </p:nvGrpSpPr>
          <p:grpSpPr>
            <a:xfrm>
              <a:off x="626963" y="5597230"/>
              <a:ext cx="3346695" cy="1134245"/>
              <a:chOff x="2660268" y="5320789"/>
              <a:chExt cx="2590121" cy="877831"/>
            </a:xfrm>
          </p:grpSpPr>
          <p:grpSp>
            <p:nvGrpSpPr>
              <p:cNvPr id="1570" name="Google Shape;1570;p36">
                <a:extLst>
                  <a:ext uri="{FF2B5EF4-FFF2-40B4-BE49-F238E27FC236}">
                    <a16:creationId xmlns:a16="http://schemas.microsoft.com/office/drawing/2014/main" id="{B2C60AF7-7ACC-B0E9-1203-10E850172180}"/>
                  </a:ext>
                </a:extLst>
              </p:cNvPr>
              <p:cNvGrpSpPr/>
              <p:nvPr/>
            </p:nvGrpSpPr>
            <p:grpSpPr>
              <a:xfrm>
                <a:off x="2660268" y="5320789"/>
                <a:ext cx="689906" cy="877831"/>
                <a:chOff x="2660268" y="5320789"/>
                <a:chExt cx="689906" cy="877831"/>
              </a:xfrm>
            </p:grpSpPr>
            <p:sp>
              <p:nvSpPr>
                <p:cNvPr id="1571" name="Google Shape;1571;p36">
                  <a:extLst>
                    <a:ext uri="{FF2B5EF4-FFF2-40B4-BE49-F238E27FC236}">
                      <a16:creationId xmlns:a16="http://schemas.microsoft.com/office/drawing/2014/main" id="{00047DF2-CBF1-23F8-E9E5-CB15B02DC115}"/>
                    </a:ext>
                  </a:extLst>
                </p:cNvPr>
                <p:cNvSpPr/>
                <p:nvPr/>
              </p:nvSpPr>
              <p:spPr>
                <a:xfrm>
                  <a:off x="333418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36">
                  <a:extLst>
                    <a:ext uri="{FF2B5EF4-FFF2-40B4-BE49-F238E27FC236}">
                      <a16:creationId xmlns:a16="http://schemas.microsoft.com/office/drawing/2014/main" id="{6FABB518-2706-E667-F171-E8E660793356}"/>
                    </a:ext>
                  </a:extLst>
                </p:cNvPr>
                <p:cNvSpPr/>
                <p:nvPr/>
              </p:nvSpPr>
              <p:spPr>
                <a:xfrm>
                  <a:off x="319934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3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36">
                  <a:extLst>
                    <a:ext uri="{FF2B5EF4-FFF2-40B4-BE49-F238E27FC236}">
                      <a16:creationId xmlns:a16="http://schemas.microsoft.com/office/drawing/2014/main" id="{CAC95094-C0DB-6441-A256-3B873FD302DF}"/>
                    </a:ext>
                  </a:extLst>
                </p:cNvPr>
                <p:cNvSpPr/>
                <p:nvPr/>
              </p:nvSpPr>
              <p:spPr>
                <a:xfrm>
                  <a:off x="306464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36">
                  <a:extLst>
                    <a:ext uri="{FF2B5EF4-FFF2-40B4-BE49-F238E27FC236}">
                      <a16:creationId xmlns:a16="http://schemas.microsoft.com/office/drawing/2014/main" id="{D01EDEE0-9DF0-9C25-0416-6B1312D6F589}"/>
                    </a:ext>
                  </a:extLst>
                </p:cNvPr>
                <p:cNvSpPr/>
                <p:nvPr/>
              </p:nvSpPr>
              <p:spPr>
                <a:xfrm>
                  <a:off x="2929806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36">
                  <a:extLst>
                    <a:ext uri="{FF2B5EF4-FFF2-40B4-BE49-F238E27FC236}">
                      <a16:creationId xmlns:a16="http://schemas.microsoft.com/office/drawing/2014/main" id="{33B61CEC-BEA9-5BDA-AC67-B5D022FF434D}"/>
                    </a:ext>
                  </a:extLst>
                </p:cNvPr>
                <p:cNvSpPr/>
                <p:nvPr/>
              </p:nvSpPr>
              <p:spPr>
                <a:xfrm>
                  <a:off x="279511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36">
                  <a:extLst>
                    <a:ext uri="{FF2B5EF4-FFF2-40B4-BE49-F238E27FC236}">
                      <a16:creationId xmlns:a16="http://schemas.microsoft.com/office/drawing/2014/main" id="{4FAD044B-6F38-838A-9BE5-9E5099BCBE5F}"/>
                    </a:ext>
                  </a:extLst>
                </p:cNvPr>
                <p:cNvSpPr/>
                <p:nvPr/>
              </p:nvSpPr>
              <p:spPr>
                <a:xfrm>
                  <a:off x="266026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7" name="Google Shape;1577;p36">
                <a:extLst>
                  <a:ext uri="{FF2B5EF4-FFF2-40B4-BE49-F238E27FC236}">
                    <a16:creationId xmlns:a16="http://schemas.microsoft.com/office/drawing/2014/main" id="{4728586D-9F03-F755-529E-6CE2776B7BD0}"/>
                  </a:ext>
                </a:extLst>
              </p:cNvPr>
              <p:cNvGrpSpPr/>
              <p:nvPr/>
            </p:nvGrpSpPr>
            <p:grpSpPr>
              <a:xfrm>
                <a:off x="3473363" y="5320789"/>
                <a:ext cx="689906" cy="877831"/>
                <a:chOff x="3473363" y="5320789"/>
                <a:chExt cx="689906" cy="877831"/>
              </a:xfrm>
            </p:grpSpPr>
            <p:sp>
              <p:nvSpPr>
                <p:cNvPr id="1578" name="Google Shape;1578;p36">
                  <a:extLst>
                    <a:ext uri="{FF2B5EF4-FFF2-40B4-BE49-F238E27FC236}">
                      <a16:creationId xmlns:a16="http://schemas.microsoft.com/office/drawing/2014/main" id="{7415AEC1-6DB0-3310-00E4-0B8E47C9ED14}"/>
                    </a:ext>
                  </a:extLst>
                </p:cNvPr>
                <p:cNvSpPr/>
                <p:nvPr/>
              </p:nvSpPr>
              <p:spPr>
                <a:xfrm>
                  <a:off x="4147276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36">
                  <a:extLst>
                    <a:ext uri="{FF2B5EF4-FFF2-40B4-BE49-F238E27FC236}">
                      <a16:creationId xmlns:a16="http://schemas.microsoft.com/office/drawing/2014/main" id="{C38FF71A-5C9D-016C-9E20-19CC670FBDE9}"/>
                    </a:ext>
                  </a:extLst>
                </p:cNvPr>
                <p:cNvSpPr/>
                <p:nvPr/>
              </p:nvSpPr>
              <p:spPr>
                <a:xfrm>
                  <a:off x="4012440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36">
                  <a:extLst>
                    <a:ext uri="{FF2B5EF4-FFF2-40B4-BE49-F238E27FC236}">
                      <a16:creationId xmlns:a16="http://schemas.microsoft.com/office/drawing/2014/main" id="{69716863-6B7A-1BA8-B4EB-7DDAFD913E30}"/>
                    </a:ext>
                  </a:extLst>
                </p:cNvPr>
                <p:cNvSpPr/>
                <p:nvPr/>
              </p:nvSpPr>
              <p:spPr>
                <a:xfrm>
                  <a:off x="3877737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36">
                  <a:extLst>
                    <a:ext uri="{FF2B5EF4-FFF2-40B4-BE49-F238E27FC236}">
                      <a16:creationId xmlns:a16="http://schemas.microsoft.com/office/drawing/2014/main" id="{8C84B362-E973-8D58-65EB-A272D9C1B1DB}"/>
                    </a:ext>
                  </a:extLst>
                </p:cNvPr>
                <p:cNvSpPr/>
                <p:nvPr/>
              </p:nvSpPr>
              <p:spPr>
                <a:xfrm>
                  <a:off x="3742901" y="5321727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0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36">
                  <a:extLst>
                    <a:ext uri="{FF2B5EF4-FFF2-40B4-BE49-F238E27FC236}">
                      <a16:creationId xmlns:a16="http://schemas.microsoft.com/office/drawing/2014/main" id="{354F86E4-B378-5BA9-921C-3784242EED78}"/>
                    </a:ext>
                  </a:extLst>
                </p:cNvPr>
                <p:cNvSpPr/>
                <p:nvPr/>
              </p:nvSpPr>
              <p:spPr>
                <a:xfrm>
                  <a:off x="3608206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36">
                  <a:extLst>
                    <a:ext uri="{FF2B5EF4-FFF2-40B4-BE49-F238E27FC236}">
                      <a16:creationId xmlns:a16="http://schemas.microsoft.com/office/drawing/2014/main" id="{D4075EE5-FB89-88DE-766D-AFA7F2E3BDB1}"/>
                    </a:ext>
                  </a:extLst>
                </p:cNvPr>
                <p:cNvSpPr/>
                <p:nvPr/>
              </p:nvSpPr>
              <p:spPr>
                <a:xfrm>
                  <a:off x="3473363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84" name="Google Shape;1584;p36">
                <a:extLst>
                  <a:ext uri="{FF2B5EF4-FFF2-40B4-BE49-F238E27FC236}">
                    <a16:creationId xmlns:a16="http://schemas.microsoft.com/office/drawing/2014/main" id="{F8CC44D7-F46B-18EB-48FB-21D1A46351AF}"/>
                  </a:ext>
                </a:extLst>
              </p:cNvPr>
              <p:cNvGrpSpPr/>
              <p:nvPr/>
            </p:nvGrpSpPr>
            <p:grpSpPr>
              <a:xfrm>
                <a:off x="4286458" y="5320789"/>
                <a:ext cx="689906" cy="877831"/>
                <a:chOff x="4286458" y="5320789"/>
                <a:chExt cx="689906" cy="877831"/>
              </a:xfrm>
            </p:grpSpPr>
            <p:sp>
              <p:nvSpPr>
                <p:cNvPr id="1585" name="Google Shape;1585;p36">
                  <a:extLst>
                    <a:ext uri="{FF2B5EF4-FFF2-40B4-BE49-F238E27FC236}">
                      <a16:creationId xmlns:a16="http://schemas.microsoft.com/office/drawing/2014/main" id="{FAE84384-C74F-FD77-D87C-1E923DB6383E}"/>
                    </a:ext>
                  </a:extLst>
                </p:cNvPr>
                <p:cNvSpPr/>
                <p:nvPr/>
              </p:nvSpPr>
              <p:spPr>
                <a:xfrm>
                  <a:off x="4960371" y="5323134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36">
                  <a:extLst>
                    <a:ext uri="{FF2B5EF4-FFF2-40B4-BE49-F238E27FC236}">
                      <a16:creationId xmlns:a16="http://schemas.microsoft.com/office/drawing/2014/main" id="{700C8658-25CD-BBDC-D10A-60D87CC9351E}"/>
                    </a:ext>
                  </a:extLst>
                </p:cNvPr>
                <p:cNvSpPr/>
                <p:nvPr/>
              </p:nvSpPr>
              <p:spPr>
                <a:xfrm>
                  <a:off x="4825534" y="5322665"/>
                  <a:ext cx="15993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86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6"/>
                      </a:lnTo>
                      <a:lnTo>
                        <a:pt x="6409" y="875486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36">
                  <a:extLst>
                    <a:ext uri="{FF2B5EF4-FFF2-40B4-BE49-F238E27FC236}">
                      <a16:creationId xmlns:a16="http://schemas.microsoft.com/office/drawing/2014/main" id="{E3D68E57-5414-39B3-F104-E705EBC651EE}"/>
                    </a:ext>
                  </a:extLst>
                </p:cNvPr>
                <p:cNvSpPr/>
                <p:nvPr/>
              </p:nvSpPr>
              <p:spPr>
                <a:xfrm>
                  <a:off x="4690832" y="5322196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36">
                  <a:extLst>
                    <a:ext uri="{FF2B5EF4-FFF2-40B4-BE49-F238E27FC236}">
                      <a16:creationId xmlns:a16="http://schemas.microsoft.com/office/drawing/2014/main" id="{AF9CD156-DC06-9506-7E61-6093AE374749}"/>
                    </a:ext>
                  </a:extLst>
                </p:cNvPr>
                <p:cNvSpPr/>
                <p:nvPr/>
              </p:nvSpPr>
              <p:spPr>
                <a:xfrm>
                  <a:off x="4555996" y="5321727"/>
                  <a:ext cx="15999" cy="875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86" extrusionOk="0">
                      <a:moveTo>
                        <a:pt x="16000" y="20"/>
                      </a:moveTo>
                      <a:lnTo>
                        <a:pt x="9591" y="0"/>
                      </a:lnTo>
                      <a:lnTo>
                        <a:pt x="0" y="875466"/>
                      </a:lnTo>
                      <a:lnTo>
                        <a:pt x="6409" y="875487"/>
                      </a:lnTo>
                      <a:lnTo>
                        <a:pt x="16000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36">
                  <a:extLst>
                    <a:ext uri="{FF2B5EF4-FFF2-40B4-BE49-F238E27FC236}">
                      <a16:creationId xmlns:a16="http://schemas.microsoft.com/office/drawing/2014/main" id="{1B530872-E025-F532-C5A5-B4E4B12A7416}"/>
                    </a:ext>
                  </a:extLst>
                </p:cNvPr>
                <p:cNvSpPr/>
                <p:nvPr/>
              </p:nvSpPr>
              <p:spPr>
                <a:xfrm>
                  <a:off x="4421301" y="5321258"/>
                  <a:ext cx="15993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3" h="875493" extrusionOk="0">
                      <a:moveTo>
                        <a:pt x="15993" y="20"/>
                      </a:moveTo>
                      <a:lnTo>
                        <a:pt x="9584" y="0"/>
                      </a:lnTo>
                      <a:lnTo>
                        <a:pt x="0" y="875467"/>
                      </a:lnTo>
                      <a:lnTo>
                        <a:pt x="6403" y="875493"/>
                      </a:lnTo>
                      <a:lnTo>
                        <a:pt x="15993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36">
                  <a:extLst>
                    <a:ext uri="{FF2B5EF4-FFF2-40B4-BE49-F238E27FC236}">
                      <a16:creationId xmlns:a16="http://schemas.microsoft.com/office/drawing/2014/main" id="{BA9FEF1C-8CAD-452D-4B0C-C4CC5A29B765}"/>
                    </a:ext>
                  </a:extLst>
                </p:cNvPr>
                <p:cNvSpPr/>
                <p:nvPr/>
              </p:nvSpPr>
              <p:spPr>
                <a:xfrm>
                  <a:off x="4286458" y="5320789"/>
                  <a:ext cx="15999" cy="875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9" h="875493" extrusionOk="0">
                      <a:moveTo>
                        <a:pt x="16000" y="27"/>
                      </a:moveTo>
                      <a:lnTo>
                        <a:pt x="9591" y="0"/>
                      </a:lnTo>
                      <a:lnTo>
                        <a:pt x="0" y="875473"/>
                      </a:lnTo>
                      <a:lnTo>
                        <a:pt x="6409" y="875493"/>
                      </a:lnTo>
                      <a:lnTo>
                        <a:pt x="16000" y="2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91" name="Google Shape;1591;p36">
                <a:extLst>
                  <a:ext uri="{FF2B5EF4-FFF2-40B4-BE49-F238E27FC236}">
                    <a16:creationId xmlns:a16="http://schemas.microsoft.com/office/drawing/2014/main" id="{F32C613A-E045-9C29-A816-7D9BBDFA1D96}"/>
                  </a:ext>
                </a:extLst>
              </p:cNvPr>
              <p:cNvSpPr/>
              <p:nvPr/>
            </p:nvSpPr>
            <p:spPr>
              <a:xfrm>
                <a:off x="5234396" y="5321258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0"/>
                    </a:moveTo>
                    <a:lnTo>
                      <a:pt x="9584" y="0"/>
                    </a:lnTo>
                    <a:lnTo>
                      <a:pt x="0" y="875467"/>
                    </a:lnTo>
                    <a:lnTo>
                      <a:pt x="6409" y="875493"/>
                    </a:lnTo>
                    <a:lnTo>
                      <a:pt x="15993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36">
                <a:extLst>
                  <a:ext uri="{FF2B5EF4-FFF2-40B4-BE49-F238E27FC236}">
                    <a16:creationId xmlns:a16="http://schemas.microsoft.com/office/drawing/2014/main" id="{1B713A00-AE2B-142D-75D6-16456ECFCF21}"/>
                  </a:ext>
                </a:extLst>
              </p:cNvPr>
              <p:cNvSpPr/>
              <p:nvPr/>
            </p:nvSpPr>
            <p:spPr>
              <a:xfrm>
                <a:off x="5099560" y="5320789"/>
                <a:ext cx="15993" cy="875493"/>
              </a:xfrm>
              <a:custGeom>
                <a:avLst/>
                <a:gdLst/>
                <a:ahLst/>
                <a:cxnLst/>
                <a:rect l="l" t="t" r="r" b="b"/>
                <a:pathLst>
                  <a:path w="15993" h="875493" extrusionOk="0">
                    <a:moveTo>
                      <a:pt x="15993" y="27"/>
                    </a:moveTo>
                    <a:lnTo>
                      <a:pt x="9584" y="0"/>
                    </a:lnTo>
                    <a:lnTo>
                      <a:pt x="0" y="875473"/>
                    </a:lnTo>
                    <a:lnTo>
                      <a:pt x="6403" y="875493"/>
                    </a:lnTo>
                    <a:lnTo>
                      <a:pt x="15993" y="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3" name="Google Shape;1593;p36">
              <a:extLst>
                <a:ext uri="{FF2B5EF4-FFF2-40B4-BE49-F238E27FC236}">
                  <a16:creationId xmlns:a16="http://schemas.microsoft.com/office/drawing/2014/main" id="{8BB5B77D-B085-5467-9E72-E7F1010897E5}"/>
                </a:ext>
              </a:extLst>
            </p:cNvPr>
            <p:cNvSpPr/>
            <p:nvPr/>
          </p:nvSpPr>
          <p:spPr>
            <a:xfrm rot="-5142157">
              <a:off x="161806" y="5336968"/>
              <a:ext cx="1027065" cy="895430"/>
            </a:xfrm>
            <a:custGeom>
              <a:avLst/>
              <a:gdLst/>
              <a:ahLst/>
              <a:cxnLst/>
              <a:rect l="l" t="t" r="r" b="b"/>
              <a:pathLst>
                <a:path w="1184020" h="1032269" extrusionOk="0">
                  <a:moveTo>
                    <a:pt x="211073" y="0"/>
                  </a:moveTo>
                  <a:cubicBezTo>
                    <a:pt x="203073" y="4194"/>
                    <a:pt x="195579" y="6081"/>
                    <a:pt x="203708" y="1389"/>
                  </a:cubicBezTo>
                  <a:cubicBezTo>
                    <a:pt x="208914" y="-1609"/>
                    <a:pt x="196214" y="-384"/>
                    <a:pt x="193421" y="16470"/>
                  </a:cubicBezTo>
                  <a:cubicBezTo>
                    <a:pt x="190944" y="31234"/>
                    <a:pt x="202564" y="58197"/>
                    <a:pt x="196151" y="70247"/>
                  </a:cubicBezTo>
                  <a:cubicBezTo>
                    <a:pt x="190435" y="81073"/>
                    <a:pt x="166115" y="72031"/>
                    <a:pt x="163639" y="86915"/>
                  </a:cubicBezTo>
                  <a:cubicBezTo>
                    <a:pt x="161734" y="98260"/>
                    <a:pt x="171385" y="125774"/>
                    <a:pt x="161035" y="133152"/>
                  </a:cubicBezTo>
                  <a:cubicBezTo>
                    <a:pt x="150177" y="140934"/>
                    <a:pt x="132651" y="138613"/>
                    <a:pt x="127508" y="154781"/>
                  </a:cubicBezTo>
                  <a:cubicBezTo>
                    <a:pt x="124967" y="162867"/>
                    <a:pt x="127253" y="180267"/>
                    <a:pt x="121158" y="186333"/>
                  </a:cubicBezTo>
                  <a:cubicBezTo>
                    <a:pt x="110362" y="197139"/>
                    <a:pt x="92963" y="190770"/>
                    <a:pt x="85471" y="204986"/>
                  </a:cubicBezTo>
                  <a:cubicBezTo>
                    <a:pt x="80835" y="213689"/>
                    <a:pt x="74612" y="235904"/>
                    <a:pt x="78930" y="245467"/>
                  </a:cubicBezTo>
                  <a:cubicBezTo>
                    <a:pt x="80136" y="248219"/>
                    <a:pt x="83947" y="249792"/>
                    <a:pt x="84073" y="252809"/>
                  </a:cubicBezTo>
                  <a:cubicBezTo>
                    <a:pt x="84137" y="255640"/>
                    <a:pt x="60134" y="264579"/>
                    <a:pt x="56451" y="270272"/>
                  </a:cubicBezTo>
                  <a:cubicBezTo>
                    <a:pt x="45656" y="287202"/>
                    <a:pt x="70294" y="303623"/>
                    <a:pt x="57658" y="318492"/>
                  </a:cubicBezTo>
                  <a:cubicBezTo>
                    <a:pt x="45973" y="332278"/>
                    <a:pt x="21526" y="315914"/>
                    <a:pt x="7683" y="329803"/>
                  </a:cubicBezTo>
                  <a:cubicBezTo>
                    <a:pt x="-6033" y="343534"/>
                    <a:pt x="2476" y="369546"/>
                    <a:pt x="4063" y="385762"/>
                  </a:cubicBezTo>
                  <a:lnTo>
                    <a:pt x="938910" y="1032269"/>
                  </a:lnTo>
                  <a:cubicBezTo>
                    <a:pt x="940625" y="1027621"/>
                    <a:pt x="942593" y="1023068"/>
                    <a:pt x="943863" y="1018382"/>
                  </a:cubicBezTo>
                  <a:cubicBezTo>
                    <a:pt x="945514" y="1012717"/>
                    <a:pt x="943165" y="1002265"/>
                    <a:pt x="947292" y="998138"/>
                  </a:cubicBezTo>
                  <a:cubicBezTo>
                    <a:pt x="955674" y="989686"/>
                    <a:pt x="968819" y="985146"/>
                    <a:pt x="974660" y="974129"/>
                  </a:cubicBezTo>
                  <a:cubicBezTo>
                    <a:pt x="981772" y="960692"/>
                    <a:pt x="982408" y="943522"/>
                    <a:pt x="993330" y="931863"/>
                  </a:cubicBezTo>
                  <a:cubicBezTo>
                    <a:pt x="1001775" y="922827"/>
                    <a:pt x="1015682" y="914508"/>
                    <a:pt x="1017904" y="900907"/>
                  </a:cubicBezTo>
                  <a:cubicBezTo>
                    <a:pt x="1019746" y="889667"/>
                    <a:pt x="1010665" y="873773"/>
                    <a:pt x="1012126" y="864788"/>
                  </a:cubicBezTo>
                  <a:cubicBezTo>
                    <a:pt x="1012380" y="863366"/>
                    <a:pt x="1031366" y="868331"/>
                    <a:pt x="1032383" y="868166"/>
                  </a:cubicBezTo>
                  <a:cubicBezTo>
                    <a:pt x="1036256" y="867556"/>
                    <a:pt x="1031874" y="845160"/>
                    <a:pt x="1046479" y="838004"/>
                  </a:cubicBezTo>
                  <a:cubicBezTo>
                    <a:pt x="1071054" y="825951"/>
                    <a:pt x="1083754" y="846068"/>
                    <a:pt x="1101026" y="844551"/>
                  </a:cubicBezTo>
                  <a:lnTo>
                    <a:pt x="1111567" y="829469"/>
                  </a:lnTo>
                  <a:lnTo>
                    <a:pt x="1124267" y="810813"/>
                  </a:lnTo>
                  <a:lnTo>
                    <a:pt x="1139380" y="789185"/>
                  </a:lnTo>
                  <a:cubicBezTo>
                    <a:pt x="1137347" y="784251"/>
                    <a:pt x="1131633" y="780466"/>
                    <a:pt x="1130808" y="775494"/>
                  </a:cubicBezTo>
                  <a:cubicBezTo>
                    <a:pt x="1129664" y="768166"/>
                    <a:pt x="1146746" y="721367"/>
                    <a:pt x="1151445" y="713975"/>
                  </a:cubicBezTo>
                  <a:cubicBezTo>
                    <a:pt x="1160081" y="700463"/>
                    <a:pt x="1171321" y="684448"/>
                    <a:pt x="1184021" y="672700"/>
                  </a:cubicBezTo>
                  <a:lnTo>
                    <a:pt x="211073" y="0"/>
                  </a:lnTo>
                  <a:close/>
                </a:path>
              </a:pathLst>
            </a:custGeom>
            <a:solidFill>
              <a:srgbClr val="F8F1DF">
                <a:alpha val="333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4" name="Google Shape;1594;p36">
            <a:extLst>
              <a:ext uri="{FF2B5EF4-FFF2-40B4-BE49-F238E27FC236}">
                <a16:creationId xmlns:a16="http://schemas.microsoft.com/office/drawing/2014/main" id="{A03068C4-6154-D819-5DC3-5870C7CEA496}"/>
              </a:ext>
            </a:extLst>
          </p:cNvPr>
          <p:cNvGrpSpPr/>
          <p:nvPr/>
        </p:nvGrpSpPr>
        <p:grpSpPr>
          <a:xfrm rot="-2102434" flipH="1">
            <a:off x="417145" y="40116"/>
            <a:ext cx="868253" cy="1119492"/>
            <a:chOff x="8226890" y="4688527"/>
            <a:chExt cx="1213517" cy="1564663"/>
          </a:xfrm>
        </p:grpSpPr>
        <p:sp>
          <p:nvSpPr>
            <p:cNvPr id="1595" name="Google Shape;1595;p36">
              <a:extLst>
                <a:ext uri="{FF2B5EF4-FFF2-40B4-BE49-F238E27FC236}">
                  <a16:creationId xmlns:a16="http://schemas.microsoft.com/office/drawing/2014/main" id="{D8285449-D735-28FF-BD6E-319B9DA197AD}"/>
                </a:ext>
              </a:extLst>
            </p:cNvPr>
            <p:cNvSpPr/>
            <p:nvPr/>
          </p:nvSpPr>
          <p:spPr>
            <a:xfrm>
              <a:off x="8226890" y="5241705"/>
              <a:ext cx="1211863" cy="957315"/>
            </a:xfrm>
            <a:custGeom>
              <a:avLst/>
              <a:gdLst/>
              <a:ahLst/>
              <a:cxnLst/>
              <a:rect l="l" t="t" r="r" b="b"/>
              <a:pathLst>
                <a:path w="1211863" h="957315" extrusionOk="0">
                  <a:moveTo>
                    <a:pt x="940922" y="16"/>
                  </a:moveTo>
                  <a:cubicBezTo>
                    <a:pt x="926491" y="-231"/>
                    <a:pt x="911994" y="2331"/>
                    <a:pt x="897764" y="8055"/>
                  </a:cubicBezTo>
                  <a:lnTo>
                    <a:pt x="69680" y="341735"/>
                  </a:lnTo>
                  <a:cubicBezTo>
                    <a:pt x="12758" y="364652"/>
                    <a:pt x="-14855" y="429175"/>
                    <a:pt x="8062" y="486096"/>
                  </a:cubicBezTo>
                  <a:cubicBezTo>
                    <a:pt x="13120" y="498641"/>
                    <a:pt x="164644" y="875088"/>
                    <a:pt x="169692" y="887632"/>
                  </a:cubicBezTo>
                  <a:cubicBezTo>
                    <a:pt x="192619" y="944553"/>
                    <a:pt x="257436" y="972176"/>
                    <a:pt x="314358" y="949249"/>
                  </a:cubicBezTo>
                  <a:lnTo>
                    <a:pt x="1142433" y="615579"/>
                  </a:lnTo>
                  <a:cubicBezTo>
                    <a:pt x="1199354" y="592652"/>
                    <a:pt x="1226681" y="527835"/>
                    <a:pt x="1203755" y="470913"/>
                  </a:cubicBezTo>
                  <a:lnTo>
                    <a:pt x="1042125" y="69673"/>
                  </a:lnTo>
                  <a:cubicBezTo>
                    <a:pt x="1024932" y="26982"/>
                    <a:pt x="984213" y="769"/>
                    <a:pt x="940922" y="16"/>
                  </a:cubicBezTo>
                  <a:close/>
                  <a:moveTo>
                    <a:pt x="940331" y="38421"/>
                  </a:moveTo>
                  <a:cubicBezTo>
                    <a:pt x="968630" y="38907"/>
                    <a:pt x="995167" y="56052"/>
                    <a:pt x="1006406" y="83960"/>
                  </a:cubicBezTo>
                  <a:lnTo>
                    <a:pt x="1168331" y="485496"/>
                  </a:lnTo>
                  <a:cubicBezTo>
                    <a:pt x="1183324" y="522710"/>
                    <a:pt x="1165064" y="564868"/>
                    <a:pt x="1127850" y="579860"/>
                  </a:cubicBezTo>
                  <a:lnTo>
                    <a:pt x="300070" y="913530"/>
                  </a:lnTo>
                  <a:cubicBezTo>
                    <a:pt x="262856" y="928513"/>
                    <a:pt x="220403" y="910263"/>
                    <a:pt x="205411" y="873049"/>
                  </a:cubicBezTo>
                  <a:cubicBezTo>
                    <a:pt x="200363" y="860505"/>
                    <a:pt x="48839" y="484353"/>
                    <a:pt x="43781" y="471808"/>
                  </a:cubicBezTo>
                  <a:cubicBezTo>
                    <a:pt x="28798" y="434594"/>
                    <a:pt x="46753" y="392142"/>
                    <a:pt x="83967" y="377149"/>
                  </a:cubicBezTo>
                  <a:lnTo>
                    <a:pt x="912051" y="43774"/>
                  </a:lnTo>
                  <a:cubicBezTo>
                    <a:pt x="921358" y="40031"/>
                    <a:pt x="930892" y="38259"/>
                    <a:pt x="940331" y="38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6">
              <a:extLst>
                <a:ext uri="{FF2B5EF4-FFF2-40B4-BE49-F238E27FC236}">
                  <a16:creationId xmlns:a16="http://schemas.microsoft.com/office/drawing/2014/main" id="{F29B70C5-FC0B-7050-B365-DDE8FEAF5567}"/>
                </a:ext>
              </a:extLst>
            </p:cNvPr>
            <p:cNvSpPr/>
            <p:nvPr/>
          </p:nvSpPr>
          <p:spPr>
            <a:xfrm>
              <a:off x="8267523" y="4688527"/>
              <a:ext cx="896116" cy="1382469"/>
            </a:xfrm>
            <a:custGeom>
              <a:avLst/>
              <a:gdLst/>
              <a:ahLst/>
              <a:cxnLst/>
              <a:rect l="l" t="t" r="r" b="b"/>
              <a:pathLst>
                <a:path w="896116" h="1382469" extrusionOk="0">
                  <a:moveTo>
                    <a:pt x="314501" y="154"/>
                  </a:moveTo>
                  <a:cubicBezTo>
                    <a:pt x="269200" y="-1361"/>
                    <a:pt x="219756" y="8336"/>
                    <a:pt x="171035" y="28729"/>
                  </a:cubicBezTo>
                  <a:cubicBezTo>
                    <a:pt x="39562" y="83764"/>
                    <a:pt x="-33799" y="195226"/>
                    <a:pt x="15359" y="306440"/>
                  </a:cubicBezTo>
                  <a:cubicBezTo>
                    <a:pt x="37924" y="357494"/>
                    <a:pt x="66994" y="393746"/>
                    <a:pt x="101084" y="416577"/>
                  </a:cubicBezTo>
                  <a:cubicBezTo>
                    <a:pt x="143632" y="445076"/>
                    <a:pt x="188590" y="450143"/>
                    <a:pt x="229671" y="441580"/>
                  </a:cubicBezTo>
                  <a:lnTo>
                    <a:pt x="505896" y="1382469"/>
                  </a:lnTo>
                  <a:lnTo>
                    <a:pt x="542806" y="1371754"/>
                  </a:lnTo>
                  <a:lnTo>
                    <a:pt x="261218" y="412701"/>
                  </a:lnTo>
                  <a:cubicBezTo>
                    <a:pt x="258027" y="401813"/>
                    <a:pt x="246159" y="396279"/>
                    <a:pt x="235625" y="400499"/>
                  </a:cubicBezTo>
                  <a:cubicBezTo>
                    <a:pt x="234062" y="401127"/>
                    <a:pt x="230500" y="402251"/>
                    <a:pt x="225204" y="403480"/>
                  </a:cubicBezTo>
                  <a:cubicBezTo>
                    <a:pt x="192552" y="411062"/>
                    <a:pt x="156529" y="407500"/>
                    <a:pt x="122515" y="384725"/>
                  </a:cubicBezTo>
                  <a:cubicBezTo>
                    <a:pt x="94759" y="366142"/>
                    <a:pt x="70509" y="335615"/>
                    <a:pt x="50773" y="290961"/>
                  </a:cubicBezTo>
                  <a:cubicBezTo>
                    <a:pt x="12035" y="203303"/>
                    <a:pt x="71937" y="111863"/>
                    <a:pt x="185914" y="64152"/>
                  </a:cubicBezTo>
                  <a:cubicBezTo>
                    <a:pt x="299090" y="16775"/>
                    <a:pt x="411466" y="35701"/>
                    <a:pt x="449937" y="118025"/>
                  </a:cubicBezTo>
                  <a:cubicBezTo>
                    <a:pt x="491180" y="206294"/>
                    <a:pt x="478369" y="267492"/>
                    <a:pt x="432973" y="310307"/>
                  </a:cubicBezTo>
                  <a:cubicBezTo>
                    <a:pt x="423762" y="318993"/>
                    <a:pt x="413971" y="326366"/>
                    <a:pt x="404093" y="332043"/>
                  </a:cubicBezTo>
                  <a:cubicBezTo>
                    <a:pt x="398312" y="335367"/>
                    <a:pt x="394006" y="337167"/>
                    <a:pt x="391892" y="337996"/>
                  </a:cubicBezTo>
                  <a:cubicBezTo>
                    <a:pt x="381071" y="342215"/>
                    <a:pt x="376480" y="355198"/>
                    <a:pt x="382071" y="365380"/>
                  </a:cubicBezTo>
                  <a:lnTo>
                    <a:pt x="862189" y="1239890"/>
                  </a:lnTo>
                  <a:lnTo>
                    <a:pt x="896117" y="1221440"/>
                  </a:lnTo>
                  <a:lnTo>
                    <a:pt x="425229" y="363894"/>
                  </a:lnTo>
                  <a:cubicBezTo>
                    <a:pt x="436878" y="356998"/>
                    <a:pt x="448575" y="348559"/>
                    <a:pt x="459462" y="338291"/>
                  </a:cubicBezTo>
                  <a:cubicBezTo>
                    <a:pt x="516774" y="284237"/>
                    <a:pt x="533128" y="205160"/>
                    <a:pt x="484760" y="101652"/>
                  </a:cubicBezTo>
                  <a:cubicBezTo>
                    <a:pt x="454157" y="36168"/>
                    <a:pt x="390006" y="2687"/>
                    <a:pt x="31450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6">
              <a:extLst>
                <a:ext uri="{FF2B5EF4-FFF2-40B4-BE49-F238E27FC236}">
                  <a16:creationId xmlns:a16="http://schemas.microsoft.com/office/drawing/2014/main" id="{DE0C3451-57D4-16C8-D263-E55FCC56588F}"/>
                </a:ext>
              </a:extLst>
            </p:cNvPr>
            <p:cNvSpPr/>
            <p:nvPr/>
          </p:nvSpPr>
          <p:spPr>
            <a:xfrm>
              <a:off x="8492322" y="6119370"/>
              <a:ext cx="282398" cy="133820"/>
            </a:xfrm>
            <a:custGeom>
              <a:avLst/>
              <a:gdLst/>
              <a:ahLst/>
              <a:cxnLst/>
              <a:rect l="l" t="t" r="r" b="b"/>
              <a:pathLst>
                <a:path w="282398" h="133820" extrusionOk="0">
                  <a:moveTo>
                    <a:pt x="1110" y="118533"/>
                  </a:moveTo>
                  <a:cubicBezTo>
                    <a:pt x="-2147" y="110151"/>
                    <a:pt x="2006" y="100702"/>
                    <a:pt x="10397" y="97445"/>
                  </a:cubicBezTo>
                  <a:lnTo>
                    <a:pt x="258295" y="1109"/>
                  </a:lnTo>
                  <a:cubicBezTo>
                    <a:pt x="266686" y="-2149"/>
                    <a:pt x="276126" y="2014"/>
                    <a:pt x="279393" y="10405"/>
                  </a:cubicBezTo>
                  <a:lnTo>
                    <a:pt x="281288" y="15282"/>
                  </a:lnTo>
                  <a:cubicBezTo>
                    <a:pt x="284546" y="23674"/>
                    <a:pt x="280393" y="33122"/>
                    <a:pt x="272001" y="36380"/>
                  </a:cubicBezTo>
                  <a:lnTo>
                    <a:pt x="24104" y="132706"/>
                  </a:lnTo>
                  <a:cubicBezTo>
                    <a:pt x="15712" y="135973"/>
                    <a:pt x="6273" y="131811"/>
                    <a:pt x="3006" y="123420"/>
                  </a:cubicBezTo>
                  <a:lnTo>
                    <a:pt x="1110" y="118533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6">
              <a:extLst>
                <a:ext uri="{FF2B5EF4-FFF2-40B4-BE49-F238E27FC236}">
                  <a16:creationId xmlns:a16="http://schemas.microsoft.com/office/drawing/2014/main" id="{94047775-E87A-F677-3257-2433F0DA23BE}"/>
                </a:ext>
              </a:extLst>
            </p:cNvPr>
            <p:cNvSpPr/>
            <p:nvPr/>
          </p:nvSpPr>
          <p:spPr>
            <a:xfrm>
              <a:off x="8824578" y="5984028"/>
              <a:ext cx="282396" cy="133818"/>
            </a:xfrm>
            <a:custGeom>
              <a:avLst/>
              <a:gdLst/>
              <a:ahLst/>
              <a:cxnLst/>
              <a:rect l="l" t="t" r="r" b="b"/>
              <a:pathLst>
                <a:path w="282396" h="133818" extrusionOk="0">
                  <a:moveTo>
                    <a:pt x="1114" y="118534"/>
                  </a:moveTo>
                  <a:cubicBezTo>
                    <a:pt x="-2153" y="110143"/>
                    <a:pt x="2009" y="100694"/>
                    <a:pt x="10401" y="97437"/>
                  </a:cubicBezTo>
                  <a:lnTo>
                    <a:pt x="258289" y="1110"/>
                  </a:lnTo>
                  <a:cubicBezTo>
                    <a:pt x="266681" y="-2147"/>
                    <a:pt x="276129" y="2006"/>
                    <a:pt x="279387" y="10397"/>
                  </a:cubicBezTo>
                  <a:lnTo>
                    <a:pt x="281283" y="15283"/>
                  </a:lnTo>
                  <a:cubicBezTo>
                    <a:pt x="284549" y="23675"/>
                    <a:pt x="280387" y="33114"/>
                    <a:pt x="271996" y="36381"/>
                  </a:cubicBezTo>
                  <a:lnTo>
                    <a:pt x="24108" y="132708"/>
                  </a:lnTo>
                  <a:cubicBezTo>
                    <a:pt x="15716" y="135965"/>
                    <a:pt x="6267" y="131812"/>
                    <a:pt x="3010" y="123421"/>
                  </a:cubicBezTo>
                  <a:lnTo>
                    <a:pt x="1114" y="118534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6">
              <a:extLst>
                <a:ext uri="{FF2B5EF4-FFF2-40B4-BE49-F238E27FC236}">
                  <a16:creationId xmlns:a16="http://schemas.microsoft.com/office/drawing/2014/main" id="{7966F0B1-1FC8-B91C-AC86-5CF4955D5718}"/>
                </a:ext>
              </a:extLst>
            </p:cNvPr>
            <p:cNvSpPr/>
            <p:nvPr/>
          </p:nvSpPr>
          <p:spPr>
            <a:xfrm>
              <a:off x="9158011" y="5851712"/>
              <a:ext cx="282396" cy="133821"/>
            </a:xfrm>
            <a:custGeom>
              <a:avLst/>
              <a:gdLst/>
              <a:ahLst/>
              <a:cxnLst/>
              <a:rect l="l" t="t" r="r" b="b"/>
              <a:pathLst>
                <a:path w="282396" h="133821" extrusionOk="0">
                  <a:moveTo>
                    <a:pt x="1114" y="118538"/>
                  </a:moveTo>
                  <a:cubicBezTo>
                    <a:pt x="-2153" y="110147"/>
                    <a:pt x="2010" y="100698"/>
                    <a:pt x="10401" y="97441"/>
                  </a:cubicBezTo>
                  <a:lnTo>
                    <a:pt x="258289" y="1114"/>
                  </a:lnTo>
                  <a:cubicBezTo>
                    <a:pt x="266681" y="-2153"/>
                    <a:pt x="276129" y="2009"/>
                    <a:pt x="279387" y="10401"/>
                  </a:cubicBezTo>
                  <a:lnTo>
                    <a:pt x="281283" y="15287"/>
                  </a:lnTo>
                  <a:cubicBezTo>
                    <a:pt x="284550" y="23679"/>
                    <a:pt x="280387" y="33118"/>
                    <a:pt x="271996" y="36385"/>
                  </a:cubicBezTo>
                  <a:lnTo>
                    <a:pt x="24108" y="132712"/>
                  </a:lnTo>
                  <a:cubicBezTo>
                    <a:pt x="15716" y="135969"/>
                    <a:pt x="6267" y="131816"/>
                    <a:pt x="3010" y="123425"/>
                  </a:cubicBezTo>
                  <a:lnTo>
                    <a:pt x="1114" y="118538"/>
                  </a:lnTo>
                  <a:close/>
                </a:path>
              </a:pathLst>
            </a:custGeom>
            <a:solidFill>
              <a:schemeClr val="dk1"/>
            </a:solidFill>
            <a:ln w="25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AE31E01-BBB4-424F-AB64-40B2FD00F96A}"/>
              </a:ext>
            </a:extLst>
          </p:cNvPr>
          <p:cNvSpPr txBox="1"/>
          <p:nvPr/>
        </p:nvSpPr>
        <p:spPr>
          <a:xfrm>
            <a:off x="2105599" y="1820091"/>
            <a:ext cx="6472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Опубликовано</a:t>
            </a:r>
          </a:p>
          <a:p>
            <a:r>
              <a:rPr lang="ru-RU" dirty="0"/>
              <a:t>Наш канал </a:t>
            </a:r>
            <a:r>
              <a:rPr lang="ru-RU" dirty="0" err="1"/>
              <a:t>Завуч_Директор_Советник</a:t>
            </a:r>
            <a:r>
              <a:rPr lang="ru-RU"/>
              <a:t>                                         </a:t>
            </a:r>
            <a:br>
              <a:rPr lang="ru-RU"/>
            </a:br>
            <a:r>
              <a:rPr lang="ru-RU" u="sng">
                <a:hlinkClick r:id="rId3" tooltip="https://t.me/zam_dir"/>
              </a:rPr>
              <a:t>https://t.me/zam_dir</a:t>
            </a:r>
            <a:r>
              <a:rPr lang="ru-RU"/>
              <a:t>                                       </a:t>
            </a:r>
            <a:br>
              <a:rPr lang="ru-RU"/>
            </a:br>
            <a:r>
              <a:rPr lang="ru-RU"/>
              <a:t>Сообщество в ВК </a:t>
            </a:r>
            <a:r>
              <a:rPr lang="ru-RU" u="sng">
                <a:hlinkClick r:id="rId4" tooltip="https://vk.com/deputy_director"/>
              </a:rPr>
              <a:t>https://vk.com/deputy_director</a:t>
            </a:r>
            <a:r>
              <a:rPr lang="ru-RU"/>
              <a:t> </a:t>
            </a:r>
            <a:br>
              <a:rPr lang="ru-RU"/>
            </a:br>
            <a:r>
              <a:rPr lang="ru-RU"/>
              <a:t>Для личного пользования , в других группах не размещать </a:t>
            </a:r>
            <a:br>
              <a:rPr lang="ru-RU"/>
            </a:br>
            <a:r>
              <a:rPr lang="ru-RU"/>
              <a:t>Что будет в случае нарушения </a:t>
            </a:r>
            <a:r>
              <a:rPr lang="ru-RU" u="sng">
                <a:hlinkClick r:id="rId5"/>
              </a:rPr>
              <a:t>https://vk.com/@deputy_director-oferta</a:t>
            </a: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9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9A1A4-C9AA-C800-78D2-A894C83B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ptos Black" panose="020B0004020202020204" pitchFamily="34" charset="0"/>
              </a:rPr>
              <a:t>Единое расписание уроков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D79E68-CDC5-642C-7FB6-1D9F3E1A982B}"/>
              </a:ext>
            </a:extLst>
          </p:cNvPr>
          <p:cNvSpPr/>
          <p:nvPr/>
        </p:nvSpPr>
        <p:spPr>
          <a:xfrm>
            <a:off x="361627" y="1911457"/>
            <a:ext cx="11179444" cy="41535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733" dirty="0"/>
              <a:t>С 2025/26 учебного года школы по всей стране перейдут на </a:t>
            </a:r>
            <a:r>
              <a:rPr lang="ru-RU" sz="3733" b="1" dirty="0"/>
              <a:t>единый учебный график. </a:t>
            </a:r>
          </a:p>
          <a:p>
            <a:r>
              <a:rPr lang="ru-RU" sz="3733" b="1" dirty="0"/>
              <a:t>Главная задача реформы </a:t>
            </a:r>
            <a:r>
              <a:rPr lang="ru-RU" sz="3733" dirty="0"/>
              <a:t>— добиться, чтобы ученики в разных регионах страны осваивали программу с одинаковой скоростью. </a:t>
            </a:r>
          </a:p>
        </p:txBody>
      </p:sp>
    </p:spTree>
    <p:extLst>
      <p:ext uri="{BB962C8B-B14F-4D97-AF65-F5344CB8AC3E}">
        <p14:creationId xmlns:p14="http://schemas.microsoft.com/office/powerpoint/2010/main" val="26761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13884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>
                <a:latin typeface="Aptos Black" panose="020B0004020202020204" pitchFamily="34" charset="0"/>
              </a:rPr>
              <a:t>Контрольные работы в 2025 году: снижение нагрузки</a:t>
            </a:r>
          </a:p>
        </p:txBody>
      </p:sp>
      <p:pic>
        <p:nvPicPr>
          <p:cNvPr id="357" name="Google Shape;3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" y="4949401"/>
            <a:ext cx="2357333" cy="18007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DA759D5-6551-CF88-0854-F71CAB6EF344}"/>
              </a:ext>
            </a:extLst>
          </p:cNvPr>
          <p:cNvSpPr txBox="1"/>
          <p:nvPr/>
        </p:nvSpPr>
        <p:spPr>
          <a:xfrm>
            <a:off x="2583050" y="2598929"/>
            <a:ext cx="93196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12529"/>
                </a:solidFill>
                <a:latin typeface="+mn-lt"/>
              </a:rPr>
              <a:t>С 1 сентября у школьников появится больше времени на освоение основной программы, а также на отдых и внеучебные занятия. </a:t>
            </a:r>
          </a:p>
          <a:p>
            <a:r>
              <a:rPr lang="ru-RU" sz="3200" b="1" dirty="0">
                <a:solidFill>
                  <a:srgbClr val="212529"/>
                </a:solidFill>
                <a:latin typeface="+mn-lt"/>
              </a:rPr>
              <a:t>Приказ Министерства просвещения № 704 вводит новые правила в школах, которые помогут разгрузить учеников.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subTitle" idx="3"/>
          </p:nvPr>
        </p:nvSpPr>
        <p:spPr>
          <a:xfrm>
            <a:off x="247199" y="701603"/>
            <a:ext cx="11013055" cy="646491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fontAlgn="base"/>
            <a:r>
              <a:rPr lang="ru-RU" sz="3200" dirty="0">
                <a:latin typeface="+mn-lt"/>
              </a:rPr>
              <a:t>Приказом </a:t>
            </a:r>
            <a:r>
              <a:rPr lang="ru-RU" sz="3200" dirty="0" err="1">
                <a:latin typeface="+mn-lt"/>
              </a:rPr>
              <a:t>Минпросвещения</a:t>
            </a:r>
            <a:r>
              <a:rPr lang="ru-RU" sz="3200" dirty="0">
                <a:latin typeface="+mn-lt"/>
              </a:rPr>
              <a:t> установлено </a:t>
            </a:r>
            <a:r>
              <a:rPr lang="ru-RU" sz="3200" b="1" dirty="0">
                <a:latin typeface="+mn-lt"/>
              </a:rPr>
              <a:t>общее количество контрольных работ</a:t>
            </a:r>
            <a:r>
              <a:rPr lang="ru-RU" sz="3200" dirty="0">
                <a:latin typeface="+mn-lt"/>
              </a:rPr>
              <a:t>, включая всероссийские проверочные работы. Они не должны занимать </a:t>
            </a:r>
            <a:r>
              <a:rPr lang="ru-RU" sz="3200" b="1" dirty="0">
                <a:latin typeface="+mn-lt"/>
              </a:rPr>
              <a:t>больше 10% </a:t>
            </a:r>
            <a:r>
              <a:rPr lang="ru-RU" sz="3200" dirty="0">
                <a:latin typeface="+mn-lt"/>
              </a:rPr>
              <a:t>всего объема учебного времени.</a:t>
            </a:r>
          </a:p>
          <a:p>
            <a:pPr fontAlgn="base"/>
            <a:r>
              <a:rPr lang="ru-RU" sz="3200" b="1" dirty="0">
                <a:latin typeface="+mn-lt"/>
              </a:rPr>
              <a:t>Длительность контрольной работы </a:t>
            </a:r>
            <a:r>
              <a:rPr lang="ru-RU" sz="3200" dirty="0">
                <a:latin typeface="+mn-lt"/>
              </a:rPr>
              <a:t>составляет от одного до двух уроков (не более 45 минут каждый).</a:t>
            </a:r>
          </a:p>
          <a:p>
            <a:pPr fontAlgn="base"/>
            <a:r>
              <a:rPr lang="ru-RU" sz="3200" b="1" dirty="0">
                <a:latin typeface="+mn-lt"/>
              </a:rPr>
              <a:t>Длительность практической работы, </a:t>
            </a:r>
            <a:r>
              <a:rPr lang="ru-RU" sz="3200" dirty="0">
                <a:latin typeface="+mn-lt"/>
              </a:rPr>
              <a:t>включая лабораторные, интерактивные и иные работы и не являющейся формой контроля, составляет один урок (не более 45 минут).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BC271-73F2-8167-60EF-59C39748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32" y="379998"/>
            <a:ext cx="11092352" cy="2026417"/>
          </a:xfrm>
        </p:spPr>
        <p:txBody>
          <a:bodyPr/>
          <a:lstStyle/>
          <a:p>
            <a:r>
              <a:rPr lang="ru-RU" sz="3200" dirty="0">
                <a:latin typeface="+mj-lt"/>
              </a:rPr>
              <a:t>Снизить стресс у школьников и сделать обучение более сбалансированным могут и нормы по выполнению домашнего задания.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0E7FDD9-C464-B28C-F615-AC606C7AB23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41932" y="2406415"/>
            <a:ext cx="10884195" cy="4938436"/>
          </a:xfrm>
        </p:spPr>
        <p:txBody>
          <a:bodyPr/>
          <a:lstStyle/>
          <a:p>
            <a:pPr marL="660383" indent="-457189" fontAlgn="base">
              <a:buFont typeface="Wingdings" panose="05000000000000000000" pitchFamily="2" charset="2"/>
              <a:buChar char="q"/>
            </a:pPr>
            <a:r>
              <a:rPr lang="ru-RU" sz="3200" dirty="0">
                <a:latin typeface="+mn-lt"/>
              </a:rPr>
              <a:t>1 класс – 1 час в день;</a:t>
            </a:r>
          </a:p>
          <a:p>
            <a:pPr marL="660383" indent="-457189" fontAlgn="base">
              <a:buFont typeface="Wingdings" panose="05000000000000000000" pitchFamily="2" charset="2"/>
              <a:buChar char="q"/>
            </a:pPr>
            <a:r>
              <a:rPr lang="ru-RU" sz="3200" dirty="0">
                <a:latin typeface="+mn-lt"/>
              </a:rPr>
              <a:t>2 – 3 классы –1,5 часа;</a:t>
            </a:r>
          </a:p>
          <a:p>
            <a:pPr marL="660383" indent="-457189" fontAlgn="base">
              <a:buFont typeface="Wingdings" panose="05000000000000000000" pitchFamily="2" charset="2"/>
              <a:buChar char="q"/>
            </a:pPr>
            <a:r>
              <a:rPr lang="ru-RU" sz="3200" dirty="0">
                <a:latin typeface="+mn-lt"/>
              </a:rPr>
              <a:t>4 класс – 2 часа;</a:t>
            </a:r>
          </a:p>
          <a:p>
            <a:pPr marL="660383" indent="-457189">
              <a:buFont typeface="Wingdings" panose="05000000000000000000" pitchFamily="2" charset="2"/>
              <a:buChar char="q"/>
            </a:pPr>
            <a:r>
              <a:rPr lang="ru-RU" sz="3200" dirty="0">
                <a:latin typeface="+mn-lt"/>
              </a:rPr>
              <a:t>5 класс </a:t>
            </a:r>
            <a:r>
              <a:rPr lang="ru-RU" sz="3200" dirty="0"/>
              <a:t>–</a:t>
            </a:r>
            <a:r>
              <a:rPr lang="ru-RU" sz="3200" dirty="0">
                <a:latin typeface="+mn-lt"/>
              </a:rPr>
              <a:t> 2 часа; </a:t>
            </a:r>
          </a:p>
          <a:p>
            <a:pPr marL="660383" indent="-457189">
              <a:buFont typeface="Wingdings" panose="05000000000000000000" pitchFamily="2" charset="2"/>
              <a:buChar char="q"/>
            </a:pPr>
            <a:r>
              <a:rPr lang="ru-RU" sz="3200" dirty="0">
                <a:latin typeface="+mn-lt"/>
              </a:rPr>
              <a:t>6 - 8 классы </a:t>
            </a:r>
            <a:r>
              <a:rPr lang="ru-RU" sz="3200" dirty="0"/>
              <a:t>–</a:t>
            </a:r>
            <a:r>
              <a:rPr lang="ru-RU" sz="3200" dirty="0">
                <a:latin typeface="+mn-lt"/>
              </a:rPr>
              <a:t> 2,5 часа; </a:t>
            </a:r>
          </a:p>
          <a:p>
            <a:pPr marL="660383" indent="-457189">
              <a:buFont typeface="Wingdings" panose="05000000000000000000" pitchFamily="2" charset="2"/>
              <a:buChar char="q"/>
            </a:pPr>
            <a:r>
              <a:rPr lang="ru-RU" sz="3200" dirty="0">
                <a:latin typeface="+mn-lt"/>
              </a:rPr>
              <a:t>9 - 11 классы – 3,5 часа.</a:t>
            </a:r>
          </a:p>
        </p:txBody>
      </p:sp>
    </p:spTree>
    <p:extLst>
      <p:ext uri="{BB962C8B-B14F-4D97-AF65-F5344CB8AC3E}">
        <p14:creationId xmlns:p14="http://schemas.microsoft.com/office/powerpoint/2010/main" val="350556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70C3A-7ACC-4DEC-4416-353DED96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97" y="481440"/>
            <a:ext cx="10726479" cy="763600"/>
          </a:xfrm>
        </p:spPr>
        <p:txBody>
          <a:bodyPr/>
          <a:lstStyle/>
          <a:p>
            <a:r>
              <a:rPr lang="ru-RU" dirty="0">
                <a:latin typeface="Aptos Black" panose="020B0004020202020204" pitchFamily="34" charset="0"/>
              </a:rPr>
              <a:t>Изменения в истории и обществознании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F3365-FE49-43BB-B3EC-0AE0CF572295}"/>
              </a:ext>
            </a:extLst>
          </p:cNvPr>
          <p:cNvSpPr txBox="1"/>
          <p:nvPr/>
        </p:nvSpPr>
        <p:spPr>
          <a:xfrm>
            <a:off x="822713" y="1817881"/>
            <a:ext cx="1072647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12529"/>
                </a:solidFill>
                <a:latin typeface="+mn-lt"/>
              </a:rPr>
              <a:t>С 1 сентября 2025 </a:t>
            </a:r>
            <a:r>
              <a:rPr lang="ru-RU" sz="3200" dirty="0">
                <a:solidFill>
                  <a:srgbClr val="212529"/>
                </a:solidFill>
                <a:latin typeface="+mn-lt"/>
              </a:rPr>
              <a:t>года в </a:t>
            </a:r>
            <a:r>
              <a:rPr lang="ru-RU" sz="3200" b="1" dirty="0">
                <a:solidFill>
                  <a:srgbClr val="212529"/>
                </a:solidFill>
                <a:latin typeface="+mn-lt"/>
              </a:rPr>
              <a:t>5–7-х классах </a:t>
            </a:r>
            <a:r>
              <a:rPr lang="ru-RU" sz="3200" dirty="0">
                <a:solidFill>
                  <a:srgbClr val="212529"/>
                </a:solidFill>
                <a:latin typeface="+mn-lt"/>
              </a:rPr>
              <a:t>число часов, рекомендованных для изучения истории, составляет </a:t>
            </a:r>
            <a:r>
              <a:rPr lang="ru-RU" sz="3200" b="1" dirty="0">
                <a:solidFill>
                  <a:srgbClr val="212529"/>
                </a:solidFill>
                <a:latin typeface="+mn-lt"/>
              </a:rPr>
              <a:t>3 часа </a:t>
            </a:r>
            <a:r>
              <a:rPr lang="ru-RU" sz="3200" dirty="0">
                <a:solidFill>
                  <a:srgbClr val="212529"/>
                </a:solidFill>
                <a:latin typeface="+mn-lt"/>
              </a:rPr>
              <a:t>в неделю: 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212529"/>
                </a:solidFill>
                <a:latin typeface="+mn-lt"/>
              </a:rPr>
              <a:t>5-й класс – 68 часов (всеобщая история), 34 часа (история нашего края); 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212529"/>
                </a:solidFill>
                <a:latin typeface="+mn-lt"/>
              </a:rPr>
              <a:t>6-й и 7-й классы – 28 часов (всеобщая история), 57 часов (история России), 17 часов (история нашего края). </a:t>
            </a:r>
          </a:p>
        </p:txBody>
      </p:sp>
    </p:spTree>
    <p:extLst>
      <p:ext uri="{BB962C8B-B14F-4D97-AF65-F5344CB8AC3E}">
        <p14:creationId xmlns:p14="http://schemas.microsoft.com/office/powerpoint/2010/main" val="142876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89985-BBF6-7443-C64E-C903C230C4B5}"/>
              </a:ext>
            </a:extLst>
          </p:cNvPr>
          <p:cNvSpPr txBox="1"/>
          <p:nvPr/>
        </p:nvSpPr>
        <p:spPr>
          <a:xfrm>
            <a:off x="1823842" y="1688437"/>
            <a:ext cx="94463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12529"/>
                </a:solidFill>
                <a:latin typeface="+mn-lt"/>
              </a:rPr>
              <a:t>В 8–9-х классах изменения предусмотрены с 1 сентября 2026 года</a:t>
            </a:r>
            <a:r>
              <a:rPr lang="ru-RU" sz="3200" dirty="0">
                <a:solidFill>
                  <a:srgbClr val="212529"/>
                </a:solidFill>
                <a:latin typeface="+mn-lt"/>
              </a:rPr>
              <a:t>: 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212529"/>
                </a:solidFill>
                <a:latin typeface="+mn-lt"/>
              </a:rPr>
              <a:t>для 8-х классов отводится 34 часа на всеобщую историю и 68 часов на историю России; 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212529"/>
                </a:solidFill>
                <a:latin typeface="+mn-lt"/>
              </a:rPr>
              <a:t>для 9-х классов – 23 часа на всеобщую историю и 45 часов на историю России.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84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104AF8-78AC-B3E2-19A0-2E7B955AB54F}"/>
              </a:ext>
            </a:extLst>
          </p:cNvPr>
          <p:cNvSpPr txBox="1"/>
          <p:nvPr/>
        </p:nvSpPr>
        <p:spPr>
          <a:xfrm>
            <a:off x="1298499" y="1465510"/>
            <a:ext cx="103582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12529"/>
                </a:solidFill>
                <a:latin typeface="+mn-lt"/>
              </a:rPr>
              <a:t>С 1 сентября 2025 года</a:t>
            </a:r>
            <a:r>
              <a:rPr lang="ru-RU" sz="3200" dirty="0">
                <a:solidFill>
                  <a:srgbClr val="212529"/>
                </a:solidFill>
                <a:latin typeface="+mn-lt"/>
              </a:rPr>
              <a:t>: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212529"/>
                </a:solidFill>
                <a:latin typeface="+mn-lt"/>
              </a:rPr>
              <a:t>в 6–7-х классах обществознание не изучается; </a:t>
            </a:r>
          </a:p>
          <a:p>
            <a:pPr marL="457189" indent="-457189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rgbClr val="212529"/>
                </a:solidFill>
                <a:latin typeface="+mn-lt"/>
              </a:rPr>
              <a:t>в 8–9-х классах число часов, рекомендованных для изучения предмета, остается без изменений.</a:t>
            </a:r>
          </a:p>
          <a:p>
            <a:r>
              <a:rPr lang="ru-RU" sz="3200" b="1" dirty="0">
                <a:solidFill>
                  <a:srgbClr val="212529"/>
                </a:solidFill>
                <a:latin typeface="+mn-lt"/>
              </a:rPr>
              <a:t>С 1 сентября 2026 года </a:t>
            </a:r>
            <a:r>
              <a:rPr lang="ru-RU" sz="3200" dirty="0">
                <a:solidFill>
                  <a:srgbClr val="212529"/>
                </a:solidFill>
                <a:latin typeface="+mn-lt"/>
              </a:rPr>
              <a:t>школьники начнут изучать обществознание только в 9-м классе.</a:t>
            </a:r>
            <a:endParaRPr lang="ru-RU" sz="3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55311-6D4F-441D-988F-9AE627956A79}"/>
              </a:ext>
            </a:extLst>
          </p:cNvPr>
          <p:cNvSpPr txBox="1"/>
          <p:nvPr/>
        </p:nvSpPr>
        <p:spPr>
          <a:xfrm>
            <a:off x="1628503" y="5016137"/>
            <a:ext cx="82644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Изучение учебного предмета "Духовно-нравственная культура России" начинается с 2026/27 учебного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82541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995</Words>
  <Application>Microsoft Office PowerPoint</Application>
  <PresentationFormat>Широкоэкранный</PresentationFormat>
  <Paragraphs>155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DM Sans Black</vt:lpstr>
      <vt:lpstr>Aptos Black</vt:lpstr>
      <vt:lpstr>Wingdings</vt:lpstr>
      <vt:lpstr>Roboto</vt:lpstr>
      <vt:lpstr>Nunito Light</vt:lpstr>
      <vt:lpstr>Anaheim</vt:lpstr>
      <vt:lpstr>Courier Prime</vt:lpstr>
      <vt:lpstr>Courgette</vt:lpstr>
      <vt:lpstr>Calibri</vt:lpstr>
      <vt:lpstr>Montserrat</vt:lpstr>
      <vt:lpstr>Arial</vt:lpstr>
      <vt:lpstr>Times New Roman</vt:lpstr>
      <vt:lpstr>SlidesMania Template</vt:lpstr>
      <vt:lpstr>Родительское  собрание Воспитываем будущее страны: планы и приоритеты  </vt:lpstr>
      <vt:lpstr>1 часть  Новшества и изменения в системе российского образования:</vt:lpstr>
      <vt:lpstr>Единое расписание уроков</vt:lpstr>
      <vt:lpstr>Контрольные работы в 2025 году: снижение нагрузки</vt:lpstr>
      <vt:lpstr>Презентация PowerPoint</vt:lpstr>
      <vt:lpstr>Снизить стресс у школьников и сделать обучение более сбалансированным могут и нормы по выполнению домашнего задания. </vt:lpstr>
      <vt:lpstr>Изменения в истории и обществознании</vt:lpstr>
      <vt:lpstr>Презентация PowerPoint</vt:lpstr>
      <vt:lpstr>Презентация PowerPoint</vt:lpstr>
      <vt:lpstr>Год защитника Отечества, 80-летие Победы</vt:lpstr>
      <vt:lpstr>Реализация Единой модели профориентации</vt:lpstr>
      <vt:lpstr>Киноуроки в воспитании</vt:lpstr>
      <vt:lpstr>Введение системы оценок за поведение</vt:lpstr>
      <vt:lpstr>Внеурочная деятельность: Одним из ключевых элементов воспитательной системы в 2025–2026 учебном году остаётся внеурочная деятельность, которая, согласно ФГОС, составляет не менее 10 часов в неделю и направлена на развитие личности, формирование универсальных учебных действий и расширение социального опыта учащихся.</vt:lpstr>
      <vt:lpstr>Новый государственный  стандарт на школьную форму</vt:lpstr>
      <vt:lpstr>Презентация PowerPoint</vt:lpstr>
      <vt:lpstr>Виды школьной формы</vt:lpstr>
      <vt:lpstr>Требования к качеству</vt:lpstr>
      <vt:lpstr>Символика и аксессуары</vt:lpstr>
      <vt:lpstr>Приказ  Минпросвещения от 27.03.2025 № 243.</vt:lpstr>
      <vt:lpstr>Изменения при поступлении в СПО</vt:lpstr>
      <vt:lpstr>Обязанности приемной комиссии</vt:lpstr>
      <vt:lpstr>Документы для зачисления</vt:lpstr>
      <vt:lpstr>Родители на экзаменах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 собрание Воспитываем будущее страны: планы и приоритеты</dc:title>
  <dc:creator>User</dc:creator>
  <cp:lastModifiedBy>qwerty</cp:lastModifiedBy>
  <cp:revision>2</cp:revision>
  <dcterms:modified xsi:type="dcterms:W3CDTF">2025-10-28T06:15:49Z</dcterms:modified>
</cp:coreProperties>
</file>